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BF0"/>
    <a:srgbClr val="DCE6F8"/>
    <a:srgbClr val="F2F6FC"/>
    <a:srgbClr val="EAEAEA"/>
    <a:srgbClr val="F8F8F8"/>
    <a:srgbClr val="D8BEEC"/>
    <a:srgbClr val="633B13"/>
    <a:srgbClr val="EDFFED"/>
    <a:srgbClr val="7495D8"/>
    <a:srgbClr val="497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" y="914400"/>
            <a:ext cx="8229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21, 2011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57150" cap="flat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21,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@ExploreNY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889000"/>
            <a:ext cx="8229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140 Lecture Notes: Storage Devices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E1E80DE-426B-47B9-BDFA-770DC0AF5BF0}" type="slidenum">
              <a:rPr lang="en-US"/>
              <a:pPr/>
              <a:t>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Disk Drive</a:t>
            </a:r>
          </a:p>
        </p:txBody>
      </p:sp>
      <p:pic>
        <p:nvPicPr>
          <p:cNvPr id="163848" name="Picture 8" descr="dis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238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477000" y="1828800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Platters</a:t>
            </a:r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H="1">
            <a:off x="6324600" y="2286000"/>
            <a:ext cx="762000" cy="45720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066800" y="49530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Actuator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2438400" y="160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Actuator Arm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6400800" y="48768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Head</a:t>
            </a:r>
          </a:p>
        </p:txBody>
      </p:sp>
      <p:sp>
        <p:nvSpPr>
          <p:cNvPr id="163854" name="Oval 14"/>
          <p:cNvSpPr>
            <a:spLocks noChangeArrowheads="1"/>
          </p:cNvSpPr>
          <p:nvPr/>
        </p:nvSpPr>
        <p:spPr bwMode="auto">
          <a:xfrm>
            <a:off x="5170488" y="3084513"/>
            <a:ext cx="263525" cy="276225"/>
          </a:xfrm>
          <a:prstGeom prst="ellips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 flipV="1">
            <a:off x="5410200" y="3352800"/>
            <a:ext cx="1447800" cy="160020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3581400" y="2057400"/>
            <a:ext cx="685800" cy="114300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V="1">
            <a:off x="1905000" y="3581400"/>
            <a:ext cx="762000" cy="144780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140 Lecture Notes: Storage Devices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BCF192-6BDA-4773-A8DC-DFC4743D7232}" type="slidenum">
              <a:rPr lang="en-US"/>
              <a:pPr/>
              <a:t>2</a:t>
            </a:fld>
            <a:endParaRPr lang="en-US"/>
          </a:p>
        </p:txBody>
      </p:sp>
      <p:pic>
        <p:nvPicPr>
          <p:cNvPr id="164869" name="Picture 5" descr="disk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0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140 Lecture Notes: Storage Devices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AC5304B-2BCA-4EB4-9468-B1D5B05C5D7C}" type="slidenum">
              <a:rPr lang="en-US"/>
              <a:pPr/>
              <a:t>3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Old-Style Magnetic Tape</a:t>
            </a:r>
          </a:p>
        </p:txBody>
      </p:sp>
      <p:pic>
        <p:nvPicPr>
          <p:cNvPr id="165892" name="Picture 4" descr="t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4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140 Lecture Notes: Storage Devices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F0E3785-3091-4263-AA45-DE6002F2A359}" type="slidenum">
              <a:rPr lang="en-US"/>
              <a:pPr/>
              <a:t>4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360 Datacenter</a:t>
            </a:r>
          </a:p>
        </p:txBody>
      </p:sp>
      <p:pic>
        <p:nvPicPr>
          <p:cNvPr id="166916" name="Picture 4" descr="ibm_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5433"/>
            <a:ext cx="8001000" cy="57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2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140 Lecture Notes: Storage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C3AD45C-35BC-421C-AD42-653BAFBCB91C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10305</TotalTime>
  <Words>59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Hard Disk Drive</vt:lpstr>
      <vt:lpstr>PowerPoint Presentation</vt:lpstr>
      <vt:lpstr>Old-Style Magnetic Tape</vt:lpstr>
      <vt:lpstr>System 360 Datacenter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400</cp:revision>
  <cp:lastPrinted>2011-01-25T21:54:55Z</cp:lastPrinted>
  <dcterms:created xsi:type="dcterms:W3CDTF">2008-10-19T02:20:00Z</dcterms:created>
  <dcterms:modified xsi:type="dcterms:W3CDTF">2011-12-09T21:19:12Z</dcterms:modified>
</cp:coreProperties>
</file>