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58" r:id="rId4"/>
    <p:sldId id="259" r:id="rId5"/>
    <p:sldId id="257" r:id="rId6"/>
    <p:sldId id="261" r:id="rId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CBF0"/>
    <a:srgbClr val="EAEAEA"/>
    <a:srgbClr val="F8F8F8"/>
    <a:srgbClr val="D8BEEC"/>
    <a:srgbClr val="633B13"/>
    <a:srgbClr val="EDFFED"/>
    <a:srgbClr val="7495D8"/>
    <a:srgbClr val="4974CB"/>
    <a:srgbClr val="E9FFE9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F33C5A0-49AD-4456-B170-B4454905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3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7033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F7A2FB-5E63-4F6B-AD89-DAD0D43D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21A300-A8DA-4985-B9D1-877729195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9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9EA510-711E-4808-BDFF-EEB70A6E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2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defRPr/>
            </a:lvl1pPr>
            <a:lvl2pPr>
              <a:spcBef>
                <a:spcPts val="600"/>
              </a:spcBef>
              <a:buClr>
                <a:schemeClr val="tx2"/>
              </a:buClr>
              <a:defRPr/>
            </a:lvl2pPr>
            <a:lvl3pPr>
              <a:spcBef>
                <a:spcPts val="400"/>
              </a:spcBef>
              <a:buClr>
                <a:schemeClr val="tx2"/>
              </a:buClr>
              <a:defRPr/>
            </a:lvl3pPr>
            <a:lvl4pPr>
              <a:spcBef>
                <a:spcPts val="300"/>
              </a:spcBef>
              <a:buClr>
                <a:schemeClr val="tx2"/>
              </a:buClr>
              <a:defRPr/>
            </a:lvl4pPr>
            <a:lvl5pPr>
              <a:spcBef>
                <a:spcPts val="3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57200" y="914400"/>
            <a:ext cx="82296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85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BA6D86-DBBA-4E58-B0C7-18EC35491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9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9D765-7126-4B95-ADF3-403BFECAA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715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12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191DFC-BCA0-443D-B994-97C841DC0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7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45DFE7-D7AD-4ECD-A9C8-CA1FF5BAF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8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A54A8-AC05-4E51-97BF-0AE6FFDEE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9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048402-9490-480C-B493-607B1E845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9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9"/>
          <p:cNvSpPr>
            <a:spLocks noChangeShapeType="1"/>
          </p:cNvSpPr>
          <p:nvPr userDrawn="1"/>
        </p:nvSpPr>
        <p:spPr bwMode="auto">
          <a:xfrm>
            <a:off x="457200" y="889000"/>
            <a:ext cx="8229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Introduction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221E3C4-5B4F-4DA9-A1C3-5AC782FC5A93}" type="slidenum">
              <a:rPr lang="en-US"/>
              <a:pPr/>
              <a:t>1</a:t>
            </a:fld>
            <a:endParaRPr lang="en-U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IBM Model 701 (Early 1950's)</a:t>
            </a:r>
          </a:p>
        </p:txBody>
      </p:sp>
      <p:pic>
        <p:nvPicPr>
          <p:cNvPr id="104456" name="Picture 8" descr="IBM 701 Electronic analytical control un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95400"/>
            <a:ext cx="5867400" cy="441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5249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Introduction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29C8739-6611-47D6-8911-17E93CBDE45C}" type="slidenum">
              <a:rPr lang="en-US"/>
              <a:pPr/>
              <a:t>2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IBM 7094 (Early 1960's)</a:t>
            </a:r>
          </a:p>
        </p:txBody>
      </p:sp>
      <p:pic>
        <p:nvPicPr>
          <p:cNvPr id="123913" name="Picture 9" descr="http://www.computer-history.info/Page4.dir/pages/IBM.7090.dir/images/Picture.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990600"/>
            <a:ext cx="6781800" cy="515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528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Introduction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218EA3A-675C-4FC8-9075-9AD7887E5B91}" type="slidenum">
              <a:rPr lang="en-US"/>
              <a:pPr/>
              <a:t>3</a:t>
            </a:fld>
            <a:endParaRPr lang="en-US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IBM System 360 Console</a:t>
            </a:r>
          </a:p>
        </p:txBody>
      </p:sp>
      <p:pic>
        <p:nvPicPr>
          <p:cNvPr id="120837" name="Picture 5" descr="2423PH2065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066800"/>
            <a:ext cx="4219575" cy="529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9959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8135C03-14F9-42D1-B3EB-00689D8A86E7}" type="slidenum">
              <a:rPr lang="en-US"/>
              <a:pPr/>
              <a:t>4</a:t>
            </a:fld>
            <a:endParaRPr lang="en-US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09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Introduction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E2C69CD-EFEC-4965-A9EA-E97417711184}" type="slidenum">
              <a:rPr lang="en-US"/>
              <a:pPr/>
              <a:t>5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IBM 7094 (Early 1960's)</a:t>
            </a:r>
          </a:p>
        </p:txBody>
      </p:sp>
      <p:pic>
        <p:nvPicPr>
          <p:cNvPr id="124931" name="Picture 3" descr="http://www.computer-history.info/Page4.dir/pages/IBM.7090.dir/images/ibm.70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19200"/>
            <a:ext cx="7524750" cy="494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220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Introduction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C45DDDF-72B8-422C-8806-855163F81C4F}" type="slidenum">
              <a:rPr lang="en-US"/>
              <a:pPr/>
              <a:t>6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IBM 701 Console</a:t>
            </a:r>
          </a:p>
        </p:txBody>
      </p:sp>
      <p:pic>
        <p:nvPicPr>
          <p:cNvPr id="122885" name="Picture 5" descr="http://www.computer-history.info/Page4.dir/pages/IBM.701.dir/images/IBM7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990600"/>
            <a:ext cx="4357688" cy="560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5954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9734</TotalTime>
  <Words>74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IBM Model 701 (Early 1950's)</vt:lpstr>
      <vt:lpstr>IBM 7094 (Early 1960's)</vt:lpstr>
      <vt:lpstr>IBM System 360 Console</vt:lpstr>
      <vt:lpstr>PowerPoint Presentation</vt:lpstr>
      <vt:lpstr>IBM 7094 (Early 1960's)</vt:lpstr>
      <vt:lpstr>IBM 701 Console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Ousterhout</dc:creator>
  <cp:lastModifiedBy>John Ousterhout</cp:lastModifiedBy>
  <cp:revision>389</cp:revision>
  <cp:lastPrinted>2011-01-25T21:54:55Z</cp:lastPrinted>
  <dcterms:created xsi:type="dcterms:W3CDTF">2008-10-19T02:20:00Z</dcterms:created>
  <dcterms:modified xsi:type="dcterms:W3CDTF">2013-01-07T19:30:11Z</dcterms:modified>
</cp:coreProperties>
</file>