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8" r:id="rId4"/>
    <p:sldId id="259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BF0"/>
    <a:srgbClr val="EAEAEA"/>
    <a:srgbClr val="F8F8F8"/>
    <a:srgbClr val="D8BEEC"/>
    <a:srgbClr val="633B13"/>
    <a:srgbClr val="EDFFED"/>
    <a:srgbClr val="7495D8"/>
    <a:srgbClr val="4974CB"/>
    <a:srgbClr val="E9FFE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221E3C4-5B4F-4DA9-A1C3-5AC782FC5A93}" type="slidenum">
              <a:rPr lang="en-US"/>
              <a:pPr/>
              <a:t>1</a:t>
            </a:fld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IBM Model 701 (Early 1950's)</a:t>
            </a:r>
          </a:p>
        </p:txBody>
      </p:sp>
      <p:pic>
        <p:nvPicPr>
          <p:cNvPr id="104456" name="Picture 8" descr="IBM 701 Electronic analytical control un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867400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24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29C8739-6611-47D6-8911-17E93CBDE45C}" type="slidenum">
              <a:rPr lang="en-US"/>
              <a:pPr/>
              <a:t>2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IBM 7094 (Early 1960's)</a:t>
            </a:r>
          </a:p>
        </p:txBody>
      </p:sp>
      <p:pic>
        <p:nvPicPr>
          <p:cNvPr id="123913" name="Picture 9" descr="http://www.computer-history.info/Page4.dir/pages/IBM.7090.dir/images/Picture.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6781800" cy="515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52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218EA3A-675C-4FC8-9075-9AD7887E5B91}" type="slidenum">
              <a:rPr lang="en-US"/>
              <a:pPr/>
              <a:t>3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IBM System 360 Console</a:t>
            </a:r>
          </a:p>
        </p:txBody>
      </p:sp>
      <p:pic>
        <p:nvPicPr>
          <p:cNvPr id="120837" name="Picture 5" descr="2423PH206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066800"/>
            <a:ext cx="4219575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95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8135C03-14F9-42D1-B3EB-00689D8A86E7}" type="slidenum">
              <a:rPr lang="en-US"/>
              <a:pPr/>
              <a:t>4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E2C69CD-EFEC-4965-A9EA-E97417711184}" type="slidenum">
              <a:rPr lang="en-US"/>
              <a:pPr/>
              <a:t>5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IBM 7094 (Early 1960's)</a:t>
            </a:r>
          </a:p>
        </p:txBody>
      </p:sp>
      <p:pic>
        <p:nvPicPr>
          <p:cNvPr id="124931" name="Picture 3" descr="http://www.computer-history.info/Page4.dir/pages/IBM.7090.dir/images/ibm.70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524750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220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C45DDDF-72B8-422C-8806-855163F81C4F}" type="slidenum">
              <a:rPr lang="en-US"/>
              <a:pPr/>
              <a:t>6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IBM 701 Console</a:t>
            </a:r>
          </a:p>
        </p:txBody>
      </p:sp>
      <p:pic>
        <p:nvPicPr>
          <p:cNvPr id="122885" name="Picture 5" descr="http://www.computer-history.info/Page4.dir/pages/IBM.701.dir/images/IBM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0"/>
            <a:ext cx="4357688" cy="56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595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9734</TotalTime>
  <Words>74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IBM Model 701 (Early 1950's)</vt:lpstr>
      <vt:lpstr>IBM 7094 (Early 1960's)</vt:lpstr>
      <vt:lpstr>IBM System 360 Console</vt:lpstr>
      <vt:lpstr>PowerPoint Presentation</vt:lpstr>
      <vt:lpstr>IBM 7094 (Early 1960's)</vt:lpstr>
      <vt:lpstr>IBM 701 Console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389</cp:revision>
  <cp:lastPrinted>2011-01-25T21:54:55Z</cp:lastPrinted>
  <dcterms:created xsi:type="dcterms:W3CDTF">2008-10-19T02:20:00Z</dcterms:created>
  <dcterms:modified xsi:type="dcterms:W3CDTF">2013-01-07T19:30:11Z</dcterms:modified>
</cp:coreProperties>
</file>