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61" r:id="rId2"/>
    <p:sldId id="264" r:id="rId3"/>
    <p:sldId id="262" r:id="rId4"/>
    <p:sldId id="263" r:id="rId5"/>
    <p:sldId id="260" r:id="rId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3B13"/>
    <a:srgbClr val="36904B"/>
    <a:srgbClr val="F3DBC3"/>
    <a:srgbClr val="EECDAC"/>
    <a:srgbClr val="E1A76D"/>
    <a:srgbClr val="3FA758"/>
    <a:srgbClr val="6FC984"/>
    <a:srgbClr val="DCE6F8"/>
    <a:srgbClr val="B7CBF0"/>
    <a:srgbClr val="F2F6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F33C5A0-49AD-4456-B170-B4454905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3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7033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Virtual Machines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F7A2FB-5E63-4F6B-AD89-DAD0D43D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Virtual Machines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21A300-A8DA-4985-B9D1-877729195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91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Virtual Machines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9EA510-711E-4808-BDFF-EEB70A6E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2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defRPr/>
            </a:lvl1pPr>
            <a:lvl2pPr>
              <a:spcBef>
                <a:spcPts val="600"/>
              </a:spcBef>
              <a:buClr>
                <a:schemeClr val="tx2"/>
              </a:buClr>
              <a:defRPr/>
            </a:lvl2pPr>
            <a:lvl3pPr>
              <a:spcBef>
                <a:spcPts val="400"/>
              </a:spcBef>
              <a:buClr>
                <a:schemeClr val="tx2"/>
              </a:buClr>
              <a:defRPr/>
            </a:lvl3pPr>
            <a:lvl4pPr>
              <a:spcBef>
                <a:spcPts val="300"/>
              </a:spcBef>
              <a:buClr>
                <a:schemeClr val="tx2"/>
              </a:buClr>
              <a:defRPr/>
            </a:lvl4pPr>
            <a:lvl5pPr>
              <a:spcBef>
                <a:spcPts val="3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140 Lecture Notes: Virtual Machines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85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140 Lecture Notes: Virtual Machines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Virtual Machines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BA6D86-DBBA-4E58-B0C7-18EC35491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9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Virtual Machines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59D765-7126-4B95-ADF3-403BFECAA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12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Virtual Machines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191DFC-BCA0-443D-B994-97C841DC0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7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Virtual Machines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45DFE7-D7AD-4ECD-A9C8-CA1FF5BAF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8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Virtual Machines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A54A8-AC05-4E51-97BF-0AE6FFDEE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9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Virtual Machines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048402-9490-480C-B493-607B1E845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9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CS 140 Lecture Notes: Virtual Machines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92629"/>
            <a:ext cx="8229600" cy="0"/>
          </a:xfrm>
          <a:prstGeom prst="line">
            <a:avLst/>
          </a:prstGeom>
          <a:ln w="5715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u="none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 140 Lecture Notes: Virtual Machines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4CE252C-9BCC-4941-93A5-2717F0D4D3D6}" type="slidenum">
              <a:rPr lang="en-US"/>
              <a:pPr/>
              <a:t>1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Abstraction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85800" y="1981200"/>
            <a:ext cx="1371600" cy="1371600"/>
          </a:xfrm>
          <a:prstGeom prst="rect">
            <a:avLst/>
          </a:prstGeom>
          <a:solidFill>
            <a:srgbClr val="DCE6F8"/>
          </a:solidFill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Instruction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Set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0" y="2209800"/>
            <a:ext cx="1219200" cy="1143000"/>
          </a:xfrm>
          <a:prstGeom prst="rect">
            <a:avLst/>
          </a:prstGeom>
          <a:solidFill>
            <a:srgbClr val="DCE6F8"/>
          </a:solidFill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Registers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05400" y="2362200"/>
            <a:ext cx="762000" cy="990600"/>
          </a:xfrm>
          <a:prstGeom prst="rect">
            <a:avLst/>
          </a:prstGeom>
          <a:solidFill>
            <a:srgbClr val="DCE6F8"/>
          </a:solidFill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MMU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96000" y="2209800"/>
            <a:ext cx="1219200" cy="1143000"/>
          </a:xfrm>
          <a:prstGeom prst="rect">
            <a:avLst/>
          </a:prstGeom>
          <a:solidFill>
            <a:srgbClr val="DCE6F8"/>
          </a:solidFill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I/O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Devices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33800" y="1600200"/>
            <a:ext cx="1143000" cy="1752600"/>
          </a:xfrm>
          <a:prstGeom prst="rect">
            <a:avLst/>
          </a:prstGeom>
          <a:solidFill>
            <a:srgbClr val="DCE6F8"/>
          </a:solidFill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Physical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Memory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800" y="4038600"/>
            <a:ext cx="1752600" cy="914400"/>
          </a:xfrm>
          <a:prstGeom prst="rect">
            <a:avLst/>
          </a:prstGeom>
          <a:solidFill>
            <a:srgbClr val="E1FFE8"/>
          </a:solidFill>
          <a:ln w="25400" algn="ctr">
            <a:solidFill>
              <a:srgbClr val="36904B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>
                <a:solidFill>
                  <a:srgbClr val="36904B"/>
                </a:solidFill>
                <a:latin typeface="Arial" charset="0"/>
              </a:rPr>
              <a:t>Virtual Memory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85800" y="5334000"/>
            <a:ext cx="1219200" cy="762000"/>
          </a:xfrm>
          <a:prstGeom prst="rect">
            <a:avLst/>
          </a:prstGeom>
          <a:solidFill>
            <a:srgbClr val="E1FFE8"/>
          </a:solidFill>
          <a:ln w="25400" algn="ctr">
            <a:solidFill>
              <a:srgbClr val="36904B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>
                <a:solidFill>
                  <a:srgbClr val="36904B"/>
                </a:solidFill>
                <a:latin typeface="Arial" charset="0"/>
              </a:rPr>
              <a:t>System</a:t>
            </a:r>
            <a:br>
              <a:rPr lang="en-US" dirty="0">
                <a:solidFill>
                  <a:srgbClr val="36904B"/>
                </a:solidFill>
                <a:latin typeface="Arial" charset="0"/>
              </a:rPr>
            </a:br>
            <a:r>
              <a:rPr lang="en-US" dirty="0">
                <a:solidFill>
                  <a:srgbClr val="36904B"/>
                </a:solidFill>
                <a:latin typeface="Arial" charset="0"/>
              </a:rPr>
              <a:t>Calls</a:t>
            </a:r>
          </a:p>
        </p:txBody>
      </p:sp>
      <p:sp>
        <p:nvSpPr>
          <p:cNvPr id="4" name="Right Brace 3"/>
          <p:cNvSpPr/>
          <p:nvPr/>
        </p:nvSpPr>
        <p:spPr>
          <a:xfrm>
            <a:off x="3276600" y="3962400"/>
            <a:ext cx="304800" cy="2209800"/>
          </a:xfrm>
          <a:prstGeom prst="rightBrace">
            <a:avLst>
              <a:gd name="adj1" fmla="val 42909"/>
              <a:gd name="adj2" fmla="val 50000"/>
            </a:avLst>
          </a:prstGeom>
          <a:ln w="25400" cap="rnd">
            <a:solidFill>
              <a:srgbClr val="36904B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81400" y="4748371"/>
            <a:ext cx="1197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rgbClr val="36904B"/>
                </a:solidFill>
              </a:rPr>
              <a:t>Operating</a:t>
            </a:r>
            <a:br>
              <a:rPr lang="en-US" dirty="0" smtClean="0">
                <a:solidFill>
                  <a:srgbClr val="36904B"/>
                </a:solidFill>
              </a:rPr>
            </a:br>
            <a:r>
              <a:rPr lang="en-US" dirty="0" smtClean="0">
                <a:solidFill>
                  <a:srgbClr val="36904B"/>
                </a:solidFill>
              </a:rPr>
              <a:t>System</a:t>
            </a:r>
            <a:endParaRPr lang="en-US" dirty="0">
              <a:solidFill>
                <a:srgbClr val="36904B"/>
              </a:solidFill>
            </a:endParaRPr>
          </a:p>
        </p:txBody>
      </p:sp>
      <p:sp>
        <p:nvSpPr>
          <p:cNvPr id="23" name="Right Brace 22"/>
          <p:cNvSpPr/>
          <p:nvPr/>
        </p:nvSpPr>
        <p:spPr>
          <a:xfrm>
            <a:off x="7620000" y="1447800"/>
            <a:ext cx="228600" cy="1981200"/>
          </a:xfrm>
          <a:prstGeom prst="rightBrace">
            <a:avLst>
              <a:gd name="adj1" fmla="val 42909"/>
              <a:gd name="adj2" fmla="val 50000"/>
            </a:avLst>
          </a:prstGeom>
          <a:ln w="25400" cap="rnd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882860" y="225500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Hardware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76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 140 Lecture Notes: Virtual Machines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4CE252C-9BCC-4941-93A5-2717F0D4D3D6}" type="slidenum">
              <a:rPr lang="en-US"/>
              <a:pPr/>
              <a:t>2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Abstraction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85800" y="1981200"/>
            <a:ext cx="1371600" cy="1371600"/>
          </a:xfrm>
          <a:prstGeom prst="rect">
            <a:avLst/>
          </a:prstGeom>
          <a:solidFill>
            <a:srgbClr val="DCE6F8"/>
          </a:solidFill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Instruction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Set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0" y="2209800"/>
            <a:ext cx="1219200" cy="1143000"/>
          </a:xfrm>
          <a:prstGeom prst="rect">
            <a:avLst/>
          </a:prstGeom>
          <a:solidFill>
            <a:srgbClr val="DCE6F8"/>
          </a:solidFill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Registers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05400" y="2362200"/>
            <a:ext cx="762000" cy="990600"/>
          </a:xfrm>
          <a:prstGeom prst="rect">
            <a:avLst/>
          </a:prstGeom>
          <a:solidFill>
            <a:srgbClr val="DCE6F8"/>
          </a:solidFill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MMU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96000" y="2209800"/>
            <a:ext cx="1219200" cy="1143000"/>
          </a:xfrm>
          <a:prstGeom prst="rect">
            <a:avLst/>
          </a:prstGeom>
          <a:solidFill>
            <a:srgbClr val="DCE6F8"/>
          </a:solidFill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I/O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Devices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33800" y="1600200"/>
            <a:ext cx="1143000" cy="1752600"/>
          </a:xfrm>
          <a:prstGeom prst="rect">
            <a:avLst/>
          </a:prstGeom>
          <a:solidFill>
            <a:srgbClr val="DCE6F8"/>
          </a:solidFill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Physical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Memory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800" y="4038600"/>
            <a:ext cx="1752600" cy="914400"/>
          </a:xfrm>
          <a:prstGeom prst="rect">
            <a:avLst/>
          </a:prstGeom>
          <a:solidFill>
            <a:srgbClr val="E1FFE8"/>
          </a:solidFill>
          <a:ln w="25400" algn="ctr">
            <a:solidFill>
              <a:srgbClr val="36904B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>
                <a:solidFill>
                  <a:srgbClr val="36904B"/>
                </a:solidFill>
                <a:latin typeface="Arial" charset="0"/>
              </a:rPr>
              <a:t>Virtual Memory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85800" y="5334000"/>
            <a:ext cx="1219200" cy="762000"/>
          </a:xfrm>
          <a:prstGeom prst="rect">
            <a:avLst/>
          </a:prstGeom>
          <a:solidFill>
            <a:srgbClr val="E1FFE8"/>
          </a:solidFill>
          <a:ln w="25400" algn="ctr">
            <a:solidFill>
              <a:srgbClr val="36904B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>
                <a:solidFill>
                  <a:srgbClr val="36904B"/>
                </a:solidFill>
                <a:latin typeface="Arial" charset="0"/>
              </a:rPr>
              <a:t>System</a:t>
            </a:r>
            <a:br>
              <a:rPr lang="en-US" dirty="0">
                <a:solidFill>
                  <a:srgbClr val="36904B"/>
                </a:solidFill>
                <a:latin typeface="Arial" charset="0"/>
              </a:rPr>
            </a:br>
            <a:r>
              <a:rPr lang="en-US" dirty="0">
                <a:solidFill>
                  <a:srgbClr val="36904B"/>
                </a:solidFill>
                <a:latin typeface="Arial" charset="0"/>
              </a:rPr>
              <a:t>Calls</a:t>
            </a:r>
          </a:p>
        </p:txBody>
      </p:sp>
      <p:sp>
        <p:nvSpPr>
          <p:cNvPr id="4" name="Right Brace 3"/>
          <p:cNvSpPr/>
          <p:nvPr/>
        </p:nvSpPr>
        <p:spPr>
          <a:xfrm>
            <a:off x="3276600" y="3962400"/>
            <a:ext cx="304800" cy="2209800"/>
          </a:xfrm>
          <a:prstGeom prst="rightBrace">
            <a:avLst>
              <a:gd name="adj1" fmla="val 42909"/>
              <a:gd name="adj2" fmla="val 50000"/>
            </a:avLst>
          </a:prstGeom>
          <a:ln w="25400" cap="rnd">
            <a:solidFill>
              <a:srgbClr val="36904B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81400" y="4748371"/>
            <a:ext cx="1197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rgbClr val="36904B"/>
                </a:solidFill>
              </a:rPr>
              <a:t>Operating</a:t>
            </a:r>
            <a:br>
              <a:rPr lang="en-US" dirty="0" smtClean="0">
                <a:solidFill>
                  <a:srgbClr val="36904B"/>
                </a:solidFill>
              </a:rPr>
            </a:br>
            <a:r>
              <a:rPr lang="en-US" dirty="0" smtClean="0">
                <a:solidFill>
                  <a:srgbClr val="36904B"/>
                </a:solidFill>
              </a:rPr>
              <a:t>System</a:t>
            </a:r>
            <a:endParaRPr lang="en-US" dirty="0">
              <a:solidFill>
                <a:srgbClr val="36904B"/>
              </a:solidFill>
            </a:endParaRPr>
          </a:p>
        </p:txBody>
      </p:sp>
      <p:sp>
        <p:nvSpPr>
          <p:cNvPr id="23" name="Right Brace 22"/>
          <p:cNvSpPr/>
          <p:nvPr/>
        </p:nvSpPr>
        <p:spPr>
          <a:xfrm>
            <a:off x="7620000" y="1447800"/>
            <a:ext cx="228600" cy="1981200"/>
          </a:xfrm>
          <a:prstGeom prst="rightBrace">
            <a:avLst>
              <a:gd name="adj1" fmla="val 42909"/>
              <a:gd name="adj2" fmla="val 50000"/>
            </a:avLst>
          </a:prstGeom>
          <a:ln w="25400" cap="rnd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882860" y="225500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Hardware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236668" y="2200608"/>
            <a:ext cx="3296974" cy="4522805"/>
          </a:xfrm>
          <a:custGeom>
            <a:avLst/>
            <a:gdLst>
              <a:gd name="connsiteX0" fmla="*/ 12964 w 3121728"/>
              <a:gd name="connsiteY0" fmla="*/ 501998 h 4675096"/>
              <a:gd name="connsiteX1" fmla="*/ 2066489 w 3121728"/>
              <a:gd name="connsiteY1" fmla="*/ 207530 h 4675096"/>
              <a:gd name="connsiteX2" fmla="*/ 3104876 w 3121728"/>
              <a:gd name="connsiteY2" fmla="*/ 1718615 h 4675096"/>
              <a:gd name="connsiteX3" fmla="*/ 1283825 w 3121728"/>
              <a:gd name="connsiteY3" fmla="*/ 4663293 h 4675096"/>
              <a:gd name="connsiteX4" fmla="*/ 12964 w 3121728"/>
              <a:gd name="connsiteY4" fmla="*/ 501998 h 4675096"/>
              <a:gd name="connsiteX0" fmla="*/ 63232 w 3171996"/>
              <a:gd name="connsiteY0" fmla="*/ 501998 h 4663307"/>
              <a:gd name="connsiteX1" fmla="*/ 2116757 w 3171996"/>
              <a:gd name="connsiteY1" fmla="*/ 207530 h 4663307"/>
              <a:gd name="connsiteX2" fmla="*/ 3155144 w 3171996"/>
              <a:gd name="connsiteY2" fmla="*/ 1718615 h 4663307"/>
              <a:gd name="connsiteX3" fmla="*/ 1334093 w 3171996"/>
              <a:gd name="connsiteY3" fmla="*/ 4663293 h 4663307"/>
              <a:gd name="connsiteX4" fmla="*/ 63232 w 3171996"/>
              <a:gd name="connsiteY4" fmla="*/ 501998 h 4663307"/>
              <a:gd name="connsiteX0" fmla="*/ 126711 w 3235475"/>
              <a:gd name="connsiteY0" fmla="*/ 387558 h 4548867"/>
              <a:gd name="connsiteX1" fmla="*/ 2180236 w 3235475"/>
              <a:gd name="connsiteY1" fmla="*/ 93090 h 4548867"/>
              <a:gd name="connsiteX2" fmla="*/ 3218623 w 3235475"/>
              <a:gd name="connsiteY2" fmla="*/ 1604175 h 4548867"/>
              <a:gd name="connsiteX3" fmla="*/ 1397572 w 3235475"/>
              <a:gd name="connsiteY3" fmla="*/ 4548853 h 4548867"/>
              <a:gd name="connsiteX4" fmla="*/ 126711 w 3235475"/>
              <a:gd name="connsiteY4" fmla="*/ 387558 h 4548867"/>
              <a:gd name="connsiteX0" fmla="*/ 252242 w 3361006"/>
              <a:gd name="connsiteY0" fmla="*/ 482560 h 4643869"/>
              <a:gd name="connsiteX1" fmla="*/ 2305767 w 3361006"/>
              <a:gd name="connsiteY1" fmla="*/ 188092 h 4643869"/>
              <a:gd name="connsiteX2" fmla="*/ 3344154 w 3361006"/>
              <a:gd name="connsiteY2" fmla="*/ 1699177 h 4643869"/>
              <a:gd name="connsiteX3" fmla="*/ 1523103 w 3361006"/>
              <a:gd name="connsiteY3" fmla="*/ 4643855 h 4643869"/>
              <a:gd name="connsiteX4" fmla="*/ 252242 w 3361006"/>
              <a:gd name="connsiteY4" fmla="*/ 482560 h 4643869"/>
              <a:gd name="connsiteX0" fmla="*/ 133276 w 3312032"/>
              <a:gd name="connsiteY0" fmla="*/ 682784 h 4525347"/>
              <a:gd name="connsiteX1" fmla="*/ 2256544 w 3312032"/>
              <a:gd name="connsiteY1" fmla="*/ 62852 h 4525347"/>
              <a:gd name="connsiteX2" fmla="*/ 3294931 w 3312032"/>
              <a:gd name="connsiteY2" fmla="*/ 1573937 h 4525347"/>
              <a:gd name="connsiteX3" fmla="*/ 1473880 w 3312032"/>
              <a:gd name="connsiteY3" fmla="*/ 4518615 h 4525347"/>
              <a:gd name="connsiteX4" fmla="*/ 133276 w 3312032"/>
              <a:gd name="connsiteY4" fmla="*/ 682784 h 4525347"/>
              <a:gd name="connsiteX0" fmla="*/ 371491 w 3550247"/>
              <a:gd name="connsiteY0" fmla="*/ 682784 h 4518624"/>
              <a:gd name="connsiteX1" fmla="*/ 2494759 w 3550247"/>
              <a:gd name="connsiteY1" fmla="*/ 62852 h 4518624"/>
              <a:gd name="connsiteX2" fmla="*/ 3533146 w 3550247"/>
              <a:gd name="connsiteY2" fmla="*/ 1573937 h 4518624"/>
              <a:gd name="connsiteX3" fmla="*/ 1712095 w 3550247"/>
              <a:gd name="connsiteY3" fmla="*/ 4518615 h 4518624"/>
              <a:gd name="connsiteX4" fmla="*/ 371491 w 3550247"/>
              <a:gd name="connsiteY4" fmla="*/ 682784 h 4518624"/>
              <a:gd name="connsiteX0" fmla="*/ 371491 w 3550247"/>
              <a:gd name="connsiteY0" fmla="*/ 682784 h 4518624"/>
              <a:gd name="connsiteX1" fmla="*/ 2494759 w 3550247"/>
              <a:gd name="connsiteY1" fmla="*/ 62852 h 4518624"/>
              <a:gd name="connsiteX2" fmla="*/ 3533146 w 3550247"/>
              <a:gd name="connsiteY2" fmla="*/ 1573937 h 4518624"/>
              <a:gd name="connsiteX3" fmla="*/ 1712095 w 3550247"/>
              <a:gd name="connsiteY3" fmla="*/ 4518615 h 4518624"/>
              <a:gd name="connsiteX4" fmla="*/ 371491 w 3550247"/>
              <a:gd name="connsiteY4" fmla="*/ 682784 h 4518624"/>
              <a:gd name="connsiteX0" fmla="*/ 371491 w 3533146"/>
              <a:gd name="connsiteY0" fmla="*/ 682784 h 4518624"/>
              <a:gd name="connsiteX1" fmla="*/ 2494759 w 3533146"/>
              <a:gd name="connsiteY1" fmla="*/ 62852 h 4518624"/>
              <a:gd name="connsiteX2" fmla="*/ 3533146 w 3533146"/>
              <a:gd name="connsiteY2" fmla="*/ 1573937 h 4518624"/>
              <a:gd name="connsiteX3" fmla="*/ 1712095 w 3533146"/>
              <a:gd name="connsiteY3" fmla="*/ 4518615 h 4518624"/>
              <a:gd name="connsiteX4" fmla="*/ 371491 w 3533146"/>
              <a:gd name="connsiteY4" fmla="*/ 682784 h 4518624"/>
              <a:gd name="connsiteX0" fmla="*/ 371491 w 3539849"/>
              <a:gd name="connsiteY0" fmla="*/ 682784 h 4518624"/>
              <a:gd name="connsiteX1" fmla="*/ 2494759 w 3539849"/>
              <a:gd name="connsiteY1" fmla="*/ 62852 h 4518624"/>
              <a:gd name="connsiteX2" fmla="*/ 3533146 w 3539849"/>
              <a:gd name="connsiteY2" fmla="*/ 1573937 h 4518624"/>
              <a:gd name="connsiteX3" fmla="*/ 1712095 w 3539849"/>
              <a:gd name="connsiteY3" fmla="*/ 4518615 h 4518624"/>
              <a:gd name="connsiteX4" fmla="*/ 371491 w 3539849"/>
              <a:gd name="connsiteY4" fmla="*/ 682784 h 4518624"/>
              <a:gd name="connsiteX0" fmla="*/ 185380 w 3366558"/>
              <a:gd name="connsiteY0" fmla="*/ 583382 h 4419223"/>
              <a:gd name="connsiteX1" fmla="*/ 2347394 w 3366558"/>
              <a:gd name="connsiteY1" fmla="*/ 102935 h 4419223"/>
              <a:gd name="connsiteX2" fmla="*/ 3347035 w 3366558"/>
              <a:gd name="connsiteY2" fmla="*/ 1474535 h 4419223"/>
              <a:gd name="connsiteX3" fmla="*/ 1525984 w 3366558"/>
              <a:gd name="connsiteY3" fmla="*/ 4419213 h 4419223"/>
              <a:gd name="connsiteX4" fmla="*/ 185380 w 3366558"/>
              <a:gd name="connsiteY4" fmla="*/ 583382 h 4419223"/>
              <a:gd name="connsiteX0" fmla="*/ 13578 w 3171411"/>
              <a:gd name="connsiteY0" fmla="*/ 743874 h 4358808"/>
              <a:gd name="connsiteX1" fmla="*/ 2152345 w 3171411"/>
              <a:gd name="connsiteY1" fmla="*/ 38701 h 4358808"/>
              <a:gd name="connsiteX2" fmla="*/ 3151986 w 3171411"/>
              <a:gd name="connsiteY2" fmla="*/ 1410301 h 4358808"/>
              <a:gd name="connsiteX3" fmla="*/ 1330935 w 3171411"/>
              <a:gd name="connsiteY3" fmla="*/ 4354979 h 4358808"/>
              <a:gd name="connsiteX4" fmla="*/ 13578 w 3171411"/>
              <a:gd name="connsiteY4" fmla="*/ 743874 h 4358808"/>
              <a:gd name="connsiteX0" fmla="*/ 13676 w 3217035"/>
              <a:gd name="connsiteY0" fmla="*/ 744392 h 4359424"/>
              <a:gd name="connsiteX1" fmla="*/ 2152443 w 3217035"/>
              <a:gd name="connsiteY1" fmla="*/ 39219 h 4359424"/>
              <a:gd name="connsiteX2" fmla="*/ 3198579 w 3217035"/>
              <a:gd name="connsiteY2" fmla="*/ 1418568 h 4359424"/>
              <a:gd name="connsiteX3" fmla="*/ 1331033 w 3217035"/>
              <a:gd name="connsiteY3" fmla="*/ 4355497 h 4359424"/>
              <a:gd name="connsiteX4" fmla="*/ 13676 w 3217035"/>
              <a:gd name="connsiteY4" fmla="*/ 744392 h 4359424"/>
              <a:gd name="connsiteX0" fmla="*/ 13676 w 3205042"/>
              <a:gd name="connsiteY0" fmla="*/ 744392 h 4359501"/>
              <a:gd name="connsiteX1" fmla="*/ 2152443 w 3205042"/>
              <a:gd name="connsiteY1" fmla="*/ 39219 h 4359501"/>
              <a:gd name="connsiteX2" fmla="*/ 3198579 w 3205042"/>
              <a:gd name="connsiteY2" fmla="*/ 1418568 h 4359501"/>
              <a:gd name="connsiteX3" fmla="*/ 1331033 w 3205042"/>
              <a:gd name="connsiteY3" fmla="*/ 4355497 h 4359501"/>
              <a:gd name="connsiteX4" fmla="*/ 13676 w 3205042"/>
              <a:gd name="connsiteY4" fmla="*/ 744392 h 4359501"/>
              <a:gd name="connsiteX0" fmla="*/ 28166 w 3219532"/>
              <a:gd name="connsiteY0" fmla="*/ 744392 h 4355593"/>
              <a:gd name="connsiteX1" fmla="*/ 2166933 w 3219532"/>
              <a:gd name="connsiteY1" fmla="*/ 39219 h 4355593"/>
              <a:gd name="connsiteX2" fmla="*/ 3213069 w 3219532"/>
              <a:gd name="connsiteY2" fmla="*/ 1418568 h 4355593"/>
              <a:gd name="connsiteX3" fmla="*/ 1345523 w 3219532"/>
              <a:gd name="connsiteY3" fmla="*/ 4355497 h 4355593"/>
              <a:gd name="connsiteX4" fmla="*/ 28166 w 3219532"/>
              <a:gd name="connsiteY4" fmla="*/ 744392 h 4355593"/>
              <a:gd name="connsiteX0" fmla="*/ 53725 w 3245091"/>
              <a:gd name="connsiteY0" fmla="*/ 744392 h 4355593"/>
              <a:gd name="connsiteX1" fmla="*/ 2192492 w 3245091"/>
              <a:gd name="connsiteY1" fmla="*/ 39219 h 4355593"/>
              <a:gd name="connsiteX2" fmla="*/ 3238628 w 3245091"/>
              <a:gd name="connsiteY2" fmla="*/ 1418568 h 4355593"/>
              <a:gd name="connsiteX3" fmla="*/ 1371082 w 3245091"/>
              <a:gd name="connsiteY3" fmla="*/ 4355497 h 4355593"/>
              <a:gd name="connsiteX4" fmla="*/ 53725 w 3245091"/>
              <a:gd name="connsiteY4" fmla="*/ 744392 h 4355593"/>
              <a:gd name="connsiteX0" fmla="*/ 13426 w 3228076"/>
              <a:gd name="connsiteY0" fmla="*/ 1566403 h 4317697"/>
              <a:gd name="connsiteX1" fmla="*/ 2175440 w 3228076"/>
              <a:gd name="connsiteY1" fmla="*/ 1074 h 4317697"/>
              <a:gd name="connsiteX2" fmla="*/ 3221576 w 3228076"/>
              <a:gd name="connsiteY2" fmla="*/ 1380423 h 4317697"/>
              <a:gd name="connsiteX3" fmla="*/ 1354030 w 3228076"/>
              <a:gd name="connsiteY3" fmla="*/ 4317352 h 4317697"/>
              <a:gd name="connsiteX4" fmla="*/ 13426 w 3228076"/>
              <a:gd name="connsiteY4" fmla="*/ 1566403 h 4317697"/>
              <a:gd name="connsiteX0" fmla="*/ 708 w 3215358"/>
              <a:gd name="connsiteY0" fmla="*/ 1566403 h 4317708"/>
              <a:gd name="connsiteX1" fmla="*/ 2162722 w 3215358"/>
              <a:gd name="connsiteY1" fmla="*/ 1074 h 4317708"/>
              <a:gd name="connsiteX2" fmla="*/ 3208858 w 3215358"/>
              <a:gd name="connsiteY2" fmla="*/ 1380423 h 4317708"/>
              <a:gd name="connsiteX3" fmla="*/ 1341312 w 3215358"/>
              <a:gd name="connsiteY3" fmla="*/ 4317352 h 4317708"/>
              <a:gd name="connsiteX4" fmla="*/ 708 w 3215358"/>
              <a:gd name="connsiteY4" fmla="*/ 1566403 h 4317708"/>
              <a:gd name="connsiteX0" fmla="*/ 708 w 3228956"/>
              <a:gd name="connsiteY0" fmla="*/ 1565401 h 4316706"/>
              <a:gd name="connsiteX1" fmla="*/ 2162722 w 3228956"/>
              <a:gd name="connsiteY1" fmla="*/ 72 h 4316706"/>
              <a:gd name="connsiteX2" fmla="*/ 3208858 w 3228956"/>
              <a:gd name="connsiteY2" fmla="*/ 1379421 h 4316706"/>
              <a:gd name="connsiteX3" fmla="*/ 1341312 w 3228956"/>
              <a:gd name="connsiteY3" fmla="*/ 4316350 h 4316706"/>
              <a:gd name="connsiteX4" fmla="*/ 708 w 3228956"/>
              <a:gd name="connsiteY4" fmla="*/ 1565401 h 4316706"/>
              <a:gd name="connsiteX0" fmla="*/ 4485 w 3232733"/>
              <a:gd name="connsiteY0" fmla="*/ 1565401 h 4316943"/>
              <a:gd name="connsiteX1" fmla="*/ 2166499 w 3232733"/>
              <a:gd name="connsiteY1" fmla="*/ 72 h 4316943"/>
              <a:gd name="connsiteX2" fmla="*/ 3212635 w 3232733"/>
              <a:gd name="connsiteY2" fmla="*/ 1379421 h 4316943"/>
              <a:gd name="connsiteX3" fmla="*/ 1345089 w 3232733"/>
              <a:gd name="connsiteY3" fmla="*/ 4316350 h 4316943"/>
              <a:gd name="connsiteX4" fmla="*/ 4485 w 3232733"/>
              <a:gd name="connsiteY4" fmla="*/ 1565401 h 4316943"/>
              <a:gd name="connsiteX0" fmla="*/ 4548 w 3203674"/>
              <a:gd name="connsiteY0" fmla="*/ 1148062 h 4442616"/>
              <a:gd name="connsiteX1" fmla="*/ 2151063 w 3203674"/>
              <a:gd name="connsiteY1" fmla="*/ 125174 h 4442616"/>
              <a:gd name="connsiteX2" fmla="*/ 3197199 w 3203674"/>
              <a:gd name="connsiteY2" fmla="*/ 1504523 h 4442616"/>
              <a:gd name="connsiteX3" fmla="*/ 1329653 w 3203674"/>
              <a:gd name="connsiteY3" fmla="*/ 4441452 h 4442616"/>
              <a:gd name="connsiteX4" fmla="*/ 4548 w 3203674"/>
              <a:gd name="connsiteY4" fmla="*/ 1148062 h 4442616"/>
              <a:gd name="connsiteX0" fmla="*/ 4508 w 3205531"/>
              <a:gd name="connsiteY0" fmla="*/ 1029073 h 4277128"/>
              <a:gd name="connsiteX1" fmla="*/ 2151023 w 3205531"/>
              <a:gd name="connsiteY1" fmla="*/ 6185 h 4277128"/>
              <a:gd name="connsiteX2" fmla="*/ 3197159 w 3205531"/>
              <a:gd name="connsiteY2" fmla="*/ 1385534 h 4277128"/>
              <a:gd name="connsiteX3" fmla="*/ 1631830 w 3205531"/>
              <a:gd name="connsiteY3" fmla="*/ 4275968 h 4277128"/>
              <a:gd name="connsiteX4" fmla="*/ 4508 w 3205531"/>
              <a:gd name="connsiteY4" fmla="*/ 1029073 h 4277128"/>
              <a:gd name="connsiteX0" fmla="*/ 35945 w 3236968"/>
              <a:gd name="connsiteY0" fmla="*/ 1027559 h 4364712"/>
              <a:gd name="connsiteX1" fmla="*/ 2182460 w 3236968"/>
              <a:gd name="connsiteY1" fmla="*/ 4671 h 4364712"/>
              <a:gd name="connsiteX2" fmla="*/ 3228596 w 3236968"/>
              <a:gd name="connsiteY2" fmla="*/ 1384020 h 4364712"/>
              <a:gd name="connsiteX3" fmla="*/ 1663267 w 3236968"/>
              <a:gd name="connsiteY3" fmla="*/ 4274454 h 4364712"/>
              <a:gd name="connsiteX4" fmla="*/ 896102 w 3236968"/>
              <a:gd name="connsiteY4" fmla="*/ 3398797 h 4364712"/>
              <a:gd name="connsiteX5" fmla="*/ 35945 w 3236968"/>
              <a:gd name="connsiteY5" fmla="*/ 1027559 h 4364712"/>
              <a:gd name="connsiteX0" fmla="*/ 142093 w 3343116"/>
              <a:gd name="connsiteY0" fmla="*/ 1028385 h 4497151"/>
              <a:gd name="connsiteX1" fmla="*/ 2288608 w 3343116"/>
              <a:gd name="connsiteY1" fmla="*/ 5497 h 4497151"/>
              <a:gd name="connsiteX2" fmla="*/ 3334744 w 3343116"/>
              <a:gd name="connsiteY2" fmla="*/ 1384846 h 4497151"/>
              <a:gd name="connsiteX3" fmla="*/ 1769415 w 3343116"/>
              <a:gd name="connsiteY3" fmla="*/ 4275280 h 4497151"/>
              <a:gd name="connsiteX4" fmla="*/ 374569 w 3343116"/>
              <a:gd name="connsiteY4" fmla="*/ 3934314 h 4497151"/>
              <a:gd name="connsiteX5" fmla="*/ 142093 w 3343116"/>
              <a:gd name="connsiteY5" fmla="*/ 1028385 h 4497151"/>
              <a:gd name="connsiteX0" fmla="*/ 142093 w 3335132"/>
              <a:gd name="connsiteY0" fmla="*/ 1028385 h 4497151"/>
              <a:gd name="connsiteX1" fmla="*/ 2288608 w 3335132"/>
              <a:gd name="connsiteY1" fmla="*/ 5497 h 4497151"/>
              <a:gd name="connsiteX2" fmla="*/ 3334744 w 3335132"/>
              <a:gd name="connsiteY2" fmla="*/ 1384846 h 4497151"/>
              <a:gd name="connsiteX3" fmla="*/ 1769415 w 3335132"/>
              <a:gd name="connsiteY3" fmla="*/ 4275280 h 4497151"/>
              <a:gd name="connsiteX4" fmla="*/ 374569 w 3335132"/>
              <a:gd name="connsiteY4" fmla="*/ 3934314 h 4497151"/>
              <a:gd name="connsiteX5" fmla="*/ 142093 w 3335132"/>
              <a:gd name="connsiteY5" fmla="*/ 1028385 h 4497151"/>
              <a:gd name="connsiteX0" fmla="*/ 114599 w 3307735"/>
              <a:gd name="connsiteY0" fmla="*/ 1059108 h 4527874"/>
              <a:gd name="connsiteX1" fmla="*/ 1889155 w 3307735"/>
              <a:gd name="connsiteY1" fmla="*/ 5223 h 4527874"/>
              <a:gd name="connsiteX2" fmla="*/ 3307250 w 3307735"/>
              <a:gd name="connsiteY2" fmla="*/ 1415569 h 4527874"/>
              <a:gd name="connsiteX3" fmla="*/ 1741921 w 3307735"/>
              <a:gd name="connsiteY3" fmla="*/ 4306003 h 4527874"/>
              <a:gd name="connsiteX4" fmla="*/ 347075 w 3307735"/>
              <a:gd name="connsiteY4" fmla="*/ 3965037 h 4527874"/>
              <a:gd name="connsiteX5" fmla="*/ 114599 w 3307735"/>
              <a:gd name="connsiteY5" fmla="*/ 1059108 h 4527874"/>
              <a:gd name="connsiteX0" fmla="*/ 114599 w 3307752"/>
              <a:gd name="connsiteY0" fmla="*/ 1053998 h 4522764"/>
              <a:gd name="connsiteX1" fmla="*/ 1889155 w 3307752"/>
              <a:gd name="connsiteY1" fmla="*/ 113 h 4522764"/>
              <a:gd name="connsiteX2" fmla="*/ 3307250 w 3307752"/>
              <a:gd name="connsiteY2" fmla="*/ 1410459 h 4522764"/>
              <a:gd name="connsiteX3" fmla="*/ 1741921 w 3307752"/>
              <a:gd name="connsiteY3" fmla="*/ 4300893 h 4522764"/>
              <a:gd name="connsiteX4" fmla="*/ 347075 w 3307752"/>
              <a:gd name="connsiteY4" fmla="*/ 3959927 h 4522764"/>
              <a:gd name="connsiteX5" fmla="*/ 114599 w 3307752"/>
              <a:gd name="connsiteY5" fmla="*/ 1053998 h 4522764"/>
              <a:gd name="connsiteX0" fmla="*/ 114599 w 3308151"/>
              <a:gd name="connsiteY0" fmla="*/ 1053935 h 4522701"/>
              <a:gd name="connsiteX1" fmla="*/ 1889155 w 3308151"/>
              <a:gd name="connsiteY1" fmla="*/ 50 h 4522701"/>
              <a:gd name="connsiteX2" fmla="*/ 3307250 w 3308151"/>
              <a:gd name="connsiteY2" fmla="*/ 1410396 h 4522701"/>
              <a:gd name="connsiteX3" fmla="*/ 1741921 w 3308151"/>
              <a:gd name="connsiteY3" fmla="*/ 4300830 h 4522701"/>
              <a:gd name="connsiteX4" fmla="*/ 347075 w 3308151"/>
              <a:gd name="connsiteY4" fmla="*/ 3959864 h 4522701"/>
              <a:gd name="connsiteX5" fmla="*/ 114599 w 3308151"/>
              <a:gd name="connsiteY5" fmla="*/ 1053935 h 4522701"/>
              <a:gd name="connsiteX0" fmla="*/ 114599 w 3307278"/>
              <a:gd name="connsiteY0" fmla="*/ 1053935 h 4522701"/>
              <a:gd name="connsiteX1" fmla="*/ 1889155 w 3307278"/>
              <a:gd name="connsiteY1" fmla="*/ 50 h 4522701"/>
              <a:gd name="connsiteX2" fmla="*/ 3307250 w 3307278"/>
              <a:gd name="connsiteY2" fmla="*/ 1410396 h 4522701"/>
              <a:gd name="connsiteX3" fmla="*/ 1741921 w 3307278"/>
              <a:gd name="connsiteY3" fmla="*/ 4300830 h 4522701"/>
              <a:gd name="connsiteX4" fmla="*/ 347075 w 3307278"/>
              <a:gd name="connsiteY4" fmla="*/ 3959864 h 4522701"/>
              <a:gd name="connsiteX5" fmla="*/ 114599 w 3307278"/>
              <a:gd name="connsiteY5" fmla="*/ 1053935 h 4522701"/>
              <a:gd name="connsiteX0" fmla="*/ 104295 w 3296974"/>
              <a:gd name="connsiteY0" fmla="*/ 1054039 h 4522805"/>
              <a:gd name="connsiteX1" fmla="*/ 1878851 w 3296974"/>
              <a:gd name="connsiteY1" fmla="*/ 154 h 4522805"/>
              <a:gd name="connsiteX2" fmla="*/ 3296946 w 3296974"/>
              <a:gd name="connsiteY2" fmla="*/ 1410500 h 4522805"/>
              <a:gd name="connsiteX3" fmla="*/ 1731617 w 3296974"/>
              <a:gd name="connsiteY3" fmla="*/ 4300934 h 4522805"/>
              <a:gd name="connsiteX4" fmla="*/ 336771 w 3296974"/>
              <a:gd name="connsiteY4" fmla="*/ 3959968 h 4522805"/>
              <a:gd name="connsiteX5" fmla="*/ 104295 w 3296974"/>
              <a:gd name="connsiteY5" fmla="*/ 1054039 h 4522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96974" h="4522805">
                <a:moveTo>
                  <a:pt x="104295" y="1054039"/>
                </a:moveTo>
                <a:cubicBezTo>
                  <a:pt x="338061" y="115100"/>
                  <a:pt x="912791" y="-5012"/>
                  <a:pt x="1878851" y="154"/>
                </a:cubicBezTo>
                <a:cubicBezTo>
                  <a:pt x="2844911" y="5320"/>
                  <a:pt x="3290488" y="368238"/>
                  <a:pt x="3296946" y="1410500"/>
                </a:cubicBezTo>
                <a:cubicBezTo>
                  <a:pt x="3303404" y="2452762"/>
                  <a:pt x="2224980" y="3876023"/>
                  <a:pt x="1731617" y="4300934"/>
                </a:cubicBezTo>
                <a:cubicBezTo>
                  <a:pt x="1238254" y="4725845"/>
                  <a:pt x="607991" y="4501117"/>
                  <a:pt x="336771" y="3959968"/>
                </a:cubicBezTo>
                <a:cubicBezTo>
                  <a:pt x="65551" y="3418819"/>
                  <a:pt x="-129471" y="1992978"/>
                  <a:pt x="104295" y="1054039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  <a:alpha val="20000"/>
            </a:schemeClr>
          </a:solidFill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581400" y="3886200"/>
            <a:ext cx="1383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4"/>
                </a:solidFill>
              </a:rPr>
              <a:t>Process</a:t>
            </a:r>
            <a:endParaRPr lang="en-US" sz="24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51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 140 Lecture Notes: Virtual Machines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4CE252C-9BCC-4941-93A5-2717F0D4D3D6}" type="slidenum">
              <a:rPr lang="en-US"/>
              <a:pPr/>
              <a:t>3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Machine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85800" y="1981200"/>
            <a:ext cx="1371600" cy="1371600"/>
          </a:xfrm>
          <a:prstGeom prst="rect">
            <a:avLst/>
          </a:prstGeom>
          <a:solidFill>
            <a:srgbClr val="DCE6F8"/>
          </a:solidFill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Instruction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Set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0" y="2209800"/>
            <a:ext cx="1219200" cy="1143000"/>
          </a:xfrm>
          <a:prstGeom prst="rect">
            <a:avLst/>
          </a:prstGeom>
          <a:solidFill>
            <a:srgbClr val="DCE6F8"/>
          </a:solidFill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Registers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05400" y="2362200"/>
            <a:ext cx="762000" cy="990600"/>
          </a:xfrm>
          <a:prstGeom prst="rect">
            <a:avLst/>
          </a:prstGeom>
          <a:solidFill>
            <a:srgbClr val="DCE6F8"/>
          </a:solidFill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MMU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96000" y="2209800"/>
            <a:ext cx="1219200" cy="1143000"/>
          </a:xfrm>
          <a:prstGeom prst="rect">
            <a:avLst/>
          </a:prstGeom>
          <a:solidFill>
            <a:srgbClr val="DCE6F8"/>
          </a:solidFill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I/O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Devices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33800" y="1600200"/>
            <a:ext cx="1143000" cy="1752600"/>
          </a:xfrm>
          <a:prstGeom prst="rect">
            <a:avLst/>
          </a:prstGeom>
          <a:solidFill>
            <a:srgbClr val="DCE6F8"/>
          </a:solidFill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Physical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Memory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800" y="4038600"/>
            <a:ext cx="1752600" cy="914400"/>
          </a:xfrm>
          <a:prstGeom prst="rect">
            <a:avLst/>
          </a:prstGeom>
          <a:solidFill>
            <a:srgbClr val="E1FFE8"/>
          </a:solidFill>
          <a:ln w="25400" algn="ctr">
            <a:solidFill>
              <a:srgbClr val="36904B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>
                <a:solidFill>
                  <a:srgbClr val="36904B"/>
                </a:solidFill>
                <a:latin typeface="Arial" charset="0"/>
              </a:rPr>
              <a:t>Virtual Memory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85800" y="5334000"/>
            <a:ext cx="1219200" cy="762000"/>
          </a:xfrm>
          <a:prstGeom prst="rect">
            <a:avLst/>
          </a:prstGeom>
          <a:solidFill>
            <a:srgbClr val="E1FFE8"/>
          </a:solidFill>
          <a:ln w="25400" algn="ctr">
            <a:solidFill>
              <a:srgbClr val="36904B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>
                <a:solidFill>
                  <a:srgbClr val="36904B"/>
                </a:solidFill>
                <a:latin typeface="Arial" charset="0"/>
              </a:rPr>
              <a:t>System</a:t>
            </a:r>
            <a:br>
              <a:rPr lang="en-US" dirty="0">
                <a:solidFill>
                  <a:srgbClr val="36904B"/>
                </a:solidFill>
                <a:latin typeface="Arial" charset="0"/>
              </a:rPr>
            </a:br>
            <a:r>
              <a:rPr lang="en-US" dirty="0">
                <a:solidFill>
                  <a:srgbClr val="36904B"/>
                </a:solidFill>
                <a:latin typeface="Arial" charset="0"/>
              </a:rPr>
              <a:t>Calls</a:t>
            </a:r>
          </a:p>
        </p:txBody>
      </p:sp>
      <p:sp>
        <p:nvSpPr>
          <p:cNvPr id="4" name="Right Brace 3"/>
          <p:cNvSpPr/>
          <p:nvPr/>
        </p:nvSpPr>
        <p:spPr>
          <a:xfrm>
            <a:off x="3276600" y="3962400"/>
            <a:ext cx="304800" cy="2209800"/>
          </a:xfrm>
          <a:prstGeom prst="rightBrace">
            <a:avLst>
              <a:gd name="adj1" fmla="val 42909"/>
              <a:gd name="adj2" fmla="val 50000"/>
            </a:avLst>
          </a:prstGeom>
          <a:ln w="25400" cap="rnd">
            <a:solidFill>
              <a:srgbClr val="36904B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81400" y="4748371"/>
            <a:ext cx="1197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rgbClr val="36904B"/>
                </a:solidFill>
              </a:rPr>
              <a:t>Operating</a:t>
            </a:r>
            <a:br>
              <a:rPr lang="en-US" dirty="0" smtClean="0">
                <a:solidFill>
                  <a:srgbClr val="36904B"/>
                </a:solidFill>
              </a:rPr>
            </a:br>
            <a:r>
              <a:rPr lang="en-US" dirty="0" smtClean="0">
                <a:solidFill>
                  <a:srgbClr val="36904B"/>
                </a:solidFill>
              </a:rPr>
              <a:t>System</a:t>
            </a:r>
            <a:endParaRPr lang="en-US" dirty="0">
              <a:solidFill>
                <a:srgbClr val="36904B"/>
              </a:solidFill>
            </a:endParaRPr>
          </a:p>
        </p:txBody>
      </p:sp>
      <p:sp>
        <p:nvSpPr>
          <p:cNvPr id="23" name="Right Brace 22"/>
          <p:cNvSpPr/>
          <p:nvPr/>
        </p:nvSpPr>
        <p:spPr>
          <a:xfrm>
            <a:off x="7620000" y="1447800"/>
            <a:ext cx="228600" cy="1981200"/>
          </a:xfrm>
          <a:prstGeom prst="rightBrace">
            <a:avLst>
              <a:gd name="adj1" fmla="val 42909"/>
              <a:gd name="adj2" fmla="val 50000"/>
            </a:avLst>
          </a:prstGeom>
          <a:ln w="25400" cap="rnd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882860" y="225500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Hardware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236668" y="2200608"/>
            <a:ext cx="3296974" cy="4522805"/>
          </a:xfrm>
          <a:custGeom>
            <a:avLst/>
            <a:gdLst>
              <a:gd name="connsiteX0" fmla="*/ 12964 w 3121728"/>
              <a:gd name="connsiteY0" fmla="*/ 501998 h 4675096"/>
              <a:gd name="connsiteX1" fmla="*/ 2066489 w 3121728"/>
              <a:gd name="connsiteY1" fmla="*/ 207530 h 4675096"/>
              <a:gd name="connsiteX2" fmla="*/ 3104876 w 3121728"/>
              <a:gd name="connsiteY2" fmla="*/ 1718615 h 4675096"/>
              <a:gd name="connsiteX3" fmla="*/ 1283825 w 3121728"/>
              <a:gd name="connsiteY3" fmla="*/ 4663293 h 4675096"/>
              <a:gd name="connsiteX4" fmla="*/ 12964 w 3121728"/>
              <a:gd name="connsiteY4" fmla="*/ 501998 h 4675096"/>
              <a:gd name="connsiteX0" fmla="*/ 63232 w 3171996"/>
              <a:gd name="connsiteY0" fmla="*/ 501998 h 4663307"/>
              <a:gd name="connsiteX1" fmla="*/ 2116757 w 3171996"/>
              <a:gd name="connsiteY1" fmla="*/ 207530 h 4663307"/>
              <a:gd name="connsiteX2" fmla="*/ 3155144 w 3171996"/>
              <a:gd name="connsiteY2" fmla="*/ 1718615 h 4663307"/>
              <a:gd name="connsiteX3" fmla="*/ 1334093 w 3171996"/>
              <a:gd name="connsiteY3" fmla="*/ 4663293 h 4663307"/>
              <a:gd name="connsiteX4" fmla="*/ 63232 w 3171996"/>
              <a:gd name="connsiteY4" fmla="*/ 501998 h 4663307"/>
              <a:gd name="connsiteX0" fmla="*/ 126711 w 3235475"/>
              <a:gd name="connsiteY0" fmla="*/ 387558 h 4548867"/>
              <a:gd name="connsiteX1" fmla="*/ 2180236 w 3235475"/>
              <a:gd name="connsiteY1" fmla="*/ 93090 h 4548867"/>
              <a:gd name="connsiteX2" fmla="*/ 3218623 w 3235475"/>
              <a:gd name="connsiteY2" fmla="*/ 1604175 h 4548867"/>
              <a:gd name="connsiteX3" fmla="*/ 1397572 w 3235475"/>
              <a:gd name="connsiteY3" fmla="*/ 4548853 h 4548867"/>
              <a:gd name="connsiteX4" fmla="*/ 126711 w 3235475"/>
              <a:gd name="connsiteY4" fmla="*/ 387558 h 4548867"/>
              <a:gd name="connsiteX0" fmla="*/ 252242 w 3361006"/>
              <a:gd name="connsiteY0" fmla="*/ 482560 h 4643869"/>
              <a:gd name="connsiteX1" fmla="*/ 2305767 w 3361006"/>
              <a:gd name="connsiteY1" fmla="*/ 188092 h 4643869"/>
              <a:gd name="connsiteX2" fmla="*/ 3344154 w 3361006"/>
              <a:gd name="connsiteY2" fmla="*/ 1699177 h 4643869"/>
              <a:gd name="connsiteX3" fmla="*/ 1523103 w 3361006"/>
              <a:gd name="connsiteY3" fmla="*/ 4643855 h 4643869"/>
              <a:gd name="connsiteX4" fmla="*/ 252242 w 3361006"/>
              <a:gd name="connsiteY4" fmla="*/ 482560 h 4643869"/>
              <a:gd name="connsiteX0" fmla="*/ 133276 w 3312032"/>
              <a:gd name="connsiteY0" fmla="*/ 682784 h 4525347"/>
              <a:gd name="connsiteX1" fmla="*/ 2256544 w 3312032"/>
              <a:gd name="connsiteY1" fmla="*/ 62852 h 4525347"/>
              <a:gd name="connsiteX2" fmla="*/ 3294931 w 3312032"/>
              <a:gd name="connsiteY2" fmla="*/ 1573937 h 4525347"/>
              <a:gd name="connsiteX3" fmla="*/ 1473880 w 3312032"/>
              <a:gd name="connsiteY3" fmla="*/ 4518615 h 4525347"/>
              <a:gd name="connsiteX4" fmla="*/ 133276 w 3312032"/>
              <a:gd name="connsiteY4" fmla="*/ 682784 h 4525347"/>
              <a:gd name="connsiteX0" fmla="*/ 371491 w 3550247"/>
              <a:gd name="connsiteY0" fmla="*/ 682784 h 4518624"/>
              <a:gd name="connsiteX1" fmla="*/ 2494759 w 3550247"/>
              <a:gd name="connsiteY1" fmla="*/ 62852 h 4518624"/>
              <a:gd name="connsiteX2" fmla="*/ 3533146 w 3550247"/>
              <a:gd name="connsiteY2" fmla="*/ 1573937 h 4518624"/>
              <a:gd name="connsiteX3" fmla="*/ 1712095 w 3550247"/>
              <a:gd name="connsiteY3" fmla="*/ 4518615 h 4518624"/>
              <a:gd name="connsiteX4" fmla="*/ 371491 w 3550247"/>
              <a:gd name="connsiteY4" fmla="*/ 682784 h 4518624"/>
              <a:gd name="connsiteX0" fmla="*/ 371491 w 3550247"/>
              <a:gd name="connsiteY0" fmla="*/ 682784 h 4518624"/>
              <a:gd name="connsiteX1" fmla="*/ 2494759 w 3550247"/>
              <a:gd name="connsiteY1" fmla="*/ 62852 h 4518624"/>
              <a:gd name="connsiteX2" fmla="*/ 3533146 w 3550247"/>
              <a:gd name="connsiteY2" fmla="*/ 1573937 h 4518624"/>
              <a:gd name="connsiteX3" fmla="*/ 1712095 w 3550247"/>
              <a:gd name="connsiteY3" fmla="*/ 4518615 h 4518624"/>
              <a:gd name="connsiteX4" fmla="*/ 371491 w 3550247"/>
              <a:gd name="connsiteY4" fmla="*/ 682784 h 4518624"/>
              <a:gd name="connsiteX0" fmla="*/ 371491 w 3533146"/>
              <a:gd name="connsiteY0" fmla="*/ 682784 h 4518624"/>
              <a:gd name="connsiteX1" fmla="*/ 2494759 w 3533146"/>
              <a:gd name="connsiteY1" fmla="*/ 62852 h 4518624"/>
              <a:gd name="connsiteX2" fmla="*/ 3533146 w 3533146"/>
              <a:gd name="connsiteY2" fmla="*/ 1573937 h 4518624"/>
              <a:gd name="connsiteX3" fmla="*/ 1712095 w 3533146"/>
              <a:gd name="connsiteY3" fmla="*/ 4518615 h 4518624"/>
              <a:gd name="connsiteX4" fmla="*/ 371491 w 3533146"/>
              <a:gd name="connsiteY4" fmla="*/ 682784 h 4518624"/>
              <a:gd name="connsiteX0" fmla="*/ 371491 w 3539849"/>
              <a:gd name="connsiteY0" fmla="*/ 682784 h 4518624"/>
              <a:gd name="connsiteX1" fmla="*/ 2494759 w 3539849"/>
              <a:gd name="connsiteY1" fmla="*/ 62852 h 4518624"/>
              <a:gd name="connsiteX2" fmla="*/ 3533146 w 3539849"/>
              <a:gd name="connsiteY2" fmla="*/ 1573937 h 4518624"/>
              <a:gd name="connsiteX3" fmla="*/ 1712095 w 3539849"/>
              <a:gd name="connsiteY3" fmla="*/ 4518615 h 4518624"/>
              <a:gd name="connsiteX4" fmla="*/ 371491 w 3539849"/>
              <a:gd name="connsiteY4" fmla="*/ 682784 h 4518624"/>
              <a:gd name="connsiteX0" fmla="*/ 185380 w 3366558"/>
              <a:gd name="connsiteY0" fmla="*/ 583382 h 4419223"/>
              <a:gd name="connsiteX1" fmla="*/ 2347394 w 3366558"/>
              <a:gd name="connsiteY1" fmla="*/ 102935 h 4419223"/>
              <a:gd name="connsiteX2" fmla="*/ 3347035 w 3366558"/>
              <a:gd name="connsiteY2" fmla="*/ 1474535 h 4419223"/>
              <a:gd name="connsiteX3" fmla="*/ 1525984 w 3366558"/>
              <a:gd name="connsiteY3" fmla="*/ 4419213 h 4419223"/>
              <a:gd name="connsiteX4" fmla="*/ 185380 w 3366558"/>
              <a:gd name="connsiteY4" fmla="*/ 583382 h 4419223"/>
              <a:gd name="connsiteX0" fmla="*/ 13578 w 3171411"/>
              <a:gd name="connsiteY0" fmla="*/ 743874 h 4358808"/>
              <a:gd name="connsiteX1" fmla="*/ 2152345 w 3171411"/>
              <a:gd name="connsiteY1" fmla="*/ 38701 h 4358808"/>
              <a:gd name="connsiteX2" fmla="*/ 3151986 w 3171411"/>
              <a:gd name="connsiteY2" fmla="*/ 1410301 h 4358808"/>
              <a:gd name="connsiteX3" fmla="*/ 1330935 w 3171411"/>
              <a:gd name="connsiteY3" fmla="*/ 4354979 h 4358808"/>
              <a:gd name="connsiteX4" fmla="*/ 13578 w 3171411"/>
              <a:gd name="connsiteY4" fmla="*/ 743874 h 4358808"/>
              <a:gd name="connsiteX0" fmla="*/ 13676 w 3217035"/>
              <a:gd name="connsiteY0" fmla="*/ 744392 h 4359424"/>
              <a:gd name="connsiteX1" fmla="*/ 2152443 w 3217035"/>
              <a:gd name="connsiteY1" fmla="*/ 39219 h 4359424"/>
              <a:gd name="connsiteX2" fmla="*/ 3198579 w 3217035"/>
              <a:gd name="connsiteY2" fmla="*/ 1418568 h 4359424"/>
              <a:gd name="connsiteX3" fmla="*/ 1331033 w 3217035"/>
              <a:gd name="connsiteY3" fmla="*/ 4355497 h 4359424"/>
              <a:gd name="connsiteX4" fmla="*/ 13676 w 3217035"/>
              <a:gd name="connsiteY4" fmla="*/ 744392 h 4359424"/>
              <a:gd name="connsiteX0" fmla="*/ 13676 w 3205042"/>
              <a:gd name="connsiteY0" fmla="*/ 744392 h 4359501"/>
              <a:gd name="connsiteX1" fmla="*/ 2152443 w 3205042"/>
              <a:gd name="connsiteY1" fmla="*/ 39219 h 4359501"/>
              <a:gd name="connsiteX2" fmla="*/ 3198579 w 3205042"/>
              <a:gd name="connsiteY2" fmla="*/ 1418568 h 4359501"/>
              <a:gd name="connsiteX3" fmla="*/ 1331033 w 3205042"/>
              <a:gd name="connsiteY3" fmla="*/ 4355497 h 4359501"/>
              <a:gd name="connsiteX4" fmla="*/ 13676 w 3205042"/>
              <a:gd name="connsiteY4" fmla="*/ 744392 h 4359501"/>
              <a:gd name="connsiteX0" fmla="*/ 28166 w 3219532"/>
              <a:gd name="connsiteY0" fmla="*/ 744392 h 4355593"/>
              <a:gd name="connsiteX1" fmla="*/ 2166933 w 3219532"/>
              <a:gd name="connsiteY1" fmla="*/ 39219 h 4355593"/>
              <a:gd name="connsiteX2" fmla="*/ 3213069 w 3219532"/>
              <a:gd name="connsiteY2" fmla="*/ 1418568 h 4355593"/>
              <a:gd name="connsiteX3" fmla="*/ 1345523 w 3219532"/>
              <a:gd name="connsiteY3" fmla="*/ 4355497 h 4355593"/>
              <a:gd name="connsiteX4" fmla="*/ 28166 w 3219532"/>
              <a:gd name="connsiteY4" fmla="*/ 744392 h 4355593"/>
              <a:gd name="connsiteX0" fmla="*/ 53725 w 3245091"/>
              <a:gd name="connsiteY0" fmla="*/ 744392 h 4355593"/>
              <a:gd name="connsiteX1" fmla="*/ 2192492 w 3245091"/>
              <a:gd name="connsiteY1" fmla="*/ 39219 h 4355593"/>
              <a:gd name="connsiteX2" fmla="*/ 3238628 w 3245091"/>
              <a:gd name="connsiteY2" fmla="*/ 1418568 h 4355593"/>
              <a:gd name="connsiteX3" fmla="*/ 1371082 w 3245091"/>
              <a:gd name="connsiteY3" fmla="*/ 4355497 h 4355593"/>
              <a:gd name="connsiteX4" fmla="*/ 53725 w 3245091"/>
              <a:gd name="connsiteY4" fmla="*/ 744392 h 4355593"/>
              <a:gd name="connsiteX0" fmla="*/ 13426 w 3228076"/>
              <a:gd name="connsiteY0" fmla="*/ 1566403 h 4317697"/>
              <a:gd name="connsiteX1" fmla="*/ 2175440 w 3228076"/>
              <a:gd name="connsiteY1" fmla="*/ 1074 h 4317697"/>
              <a:gd name="connsiteX2" fmla="*/ 3221576 w 3228076"/>
              <a:gd name="connsiteY2" fmla="*/ 1380423 h 4317697"/>
              <a:gd name="connsiteX3" fmla="*/ 1354030 w 3228076"/>
              <a:gd name="connsiteY3" fmla="*/ 4317352 h 4317697"/>
              <a:gd name="connsiteX4" fmla="*/ 13426 w 3228076"/>
              <a:gd name="connsiteY4" fmla="*/ 1566403 h 4317697"/>
              <a:gd name="connsiteX0" fmla="*/ 708 w 3215358"/>
              <a:gd name="connsiteY0" fmla="*/ 1566403 h 4317708"/>
              <a:gd name="connsiteX1" fmla="*/ 2162722 w 3215358"/>
              <a:gd name="connsiteY1" fmla="*/ 1074 h 4317708"/>
              <a:gd name="connsiteX2" fmla="*/ 3208858 w 3215358"/>
              <a:gd name="connsiteY2" fmla="*/ 1380423 h 4317708"/>
              <a:gd name="connsiteX3" fmla="*/ 1341312 w 3215358"/>
              <a:gd name="connsiteY3" fmla="*/ 4317352 h 4317708"/>
              <a:gd name="connsiteX4" fmla="*/ 708 w 3215358"/>
              <a:gd name="connsiteY4" fmla="*/ 1566403 h 4317708"/>
              <a:gd name="connsiteX0" fmla="*/ 708 w 3228956"/>
              <a:gd name="connsiteY0" fmla="*/ 1565401 h 4316706"/>
              <a:gd name="connsiteX1" fmla="*/ 2162722 w 3228956"/>
              <a:gd name="connsiteY1" fmla="*/ 72 h 4316706"/>
              <a:gd name="connsiteX2" fmla="*/ 3208858 w 3228956"/>
              <a:gd name="connsiteY2" fmla="*/ 1379421 h 4316706"/>
              <a:gd name="connsiteX3" fmla="*/ 1341312 w 3228956"/>
              <a:gd name="connsiteY3" fmla="*/ 4316350 h 4316706"/>
              <a:gd name="connsiteX4" fmla="*/ 708 w 3228956"/>
              <a:gd name="connsiteY4" fmla="*/ 1565401 h 4316706"/>
              <a:gd name="connsiteX0" fmla="*/ 4485 w 3232733"/>
              <a:gd name="connsiteY0" fmla="*/ 1565401 h 4316943"/>
              <a:gd name="connsiteX1" fmla="*/ 2166499 w 3232733"/>
              <a:gd name="connsiteY1" fmla="*/ 72 h 4316943"/>
              <a:gd name="connsiteX2" fmla="*/ 3212635 w 3232733"/>
              <a:gd name="connsiteY2" fmla="*/ 1379421 h 4316943"/>
              <a:gd name="connsiteX3" fmla="*/ 1345089 w 3232733"/>
              <a:gd name="connsiteY3" fmla="*/ 4316350 h 4316943"/>
              <a:gd name="connsiteX4" fmla="*/ 4485 w 3232733"/>
              <a:gd name="connsiteY4" fmla="*/ 1565401 h 4316943"/>
              <a:gd name="connsiteX0" fmla="*/ 4548 w 3203674"/>
              <a:gd name="connsiteY0" fmla="*/ 1148062 h 4442616"/>
              <a:gd name="connsiteX1" fmla="*/ 2151063 w 3203674"/>
              <a:gd name="connsiteY1" fmla="*/ 125174 h 4442616"/>
              <a:gd name="connsiteX2" fmla="*/ 3197199 w 3203674"/>
              <a:gd name="connsiteY2" fmla="*/ 1504523 h 4442616"/>
              <a:gd name="connsiteX3" fmla="*/ 1329653 w 3203674"/>
              <a:gd name="connsiteY3" fmla="*/ 4441452 h 4442616"/>
              <a:gd name="connsiteX4" fmla="*/ 4548 w 3203674"/>
              <a:gd name="connsiteY4" fmla="*/ 1148062 h 4442616"/>
              <a:gd name="connsiteX0" fmla="*/ 4508 w 3205531"/>
              <a:gd name="connsiteY0" fmla="*/ 1029073 h 4277128"/>
              <a:gd name="connsiteX1" fmla="*/ 2151023 w 3205531"/>
              <a:gd name="connsiteY1" fmla="*/ 6185 h 4277128"/>
              <a:gd name="connsiteX2" fmla="*/ 3197159 w 3205531"/>
              <a:gd name="connsiteY2" fmla="*/ 1385534 h 4277128"/>
              <a:gd name="connsiteX3" fmla="*/ 1631830 w 3205531"/>
              <a:gd name="connsiteY3" fmla="*/ 4275968 h 4277128"/>
              <a:gd name="connsiteX4" fmla="*/ 4508 w 3205531"/>
              <a:gd name="connsiteY4" fmla="*/ 1029073 h 4277128"/>
              <a:gd name="connsiteX0" fmla="*/ 35945 w 3236968"/>
              <a:gd name="connsiteY0" fmla="*/ 1027559 h 4364712"/>
              <a:gd name="connsiteX1" fmla="*/ 2182460 w 3236968"/>
              <a:gd name="connsiteY1" fmla="*/ 4671 h 4364712"/>
              <a:gd name="connsiteX2" fmla="*/ 3228596 w 3236968"/>
              <a:gd name="connsiteY2" fmla="*/ 1384020 h 4364712"/>
              <a:gd name="connsiteX3" fmla="*/ 1663267 w 3236968"/>
              <a:gd name="connsiteY3" fmla="*/ 4274454 h 4364712"/>
              <a:gd name="connsiteX4" fmla="*/ 896102 w 3236968"/>
              <a:gd name="connsiteY4" fmla="*/ 3398797 h 4364712"/>
              <a:gd name="connsiteX5" fmla="*/ 35945 w 3236968"/>
              <a:gd name="connsiteY5" fmla="*/ 1027559 h 4364712"/>
              <a:gd name="connsiteX0" fmla="*/ 142093 w 3343116"/>
              <a:gd name="connsiteY0" fmla="*/ 1028385 h 4497151"/>
              <a:gd name="connsiteX1" fmla="*/ 2288608 w 3343116"/>
              <a:gd name="connsiteY1" fmla="*/ 5497 h 4497151"/>
              <a:gd name="connsiteX2" fmla="*/ 3334744 w 3343116"/>
              <a:gd name="connsiteY2" fmla="*/ 1384846 h 4497151"/>
              <a:gd name="connsiteX3" fmla="*/ 1769415 w 3343116"/>
              <a:gd name="connsiteY3" fmla="*/ 4275280 h 4497151"/>
              <a:gd name="connsiteX4" fmla="*/ 374569 w 3343116"/>
              <a:gd name="connsiteY4" fmla="*/ 3934314 h 4497151"/>
              <a:gd name="connsiteX5" fmla="*/ 142093 w 3343116"/>
              <a:gd name="connsiteY5" fmla="*/ 1028385 h 4497151"/>
              <a:gd name="connsiteX0" fmla="*/ 142093 w 3335132"/>
              <a:gd name="connsiteY0" fmla="*/ 1028385 h 4497151"/>
              <a:gd name="connsiteX1" fmla="*/ 2288608 w 3335132"/>
              <a:gd name="connsiteY1" fmla="*/ 5497 h 4497151"/>
              <a:gd name="connsiteX2" fmla="*/ 3334744 w 3335132"/>
              <a:gd name="connsiteY2" fmla="*/ 1384846 h 4497151"/>
              <a:gd name="connsiteX3" fmla="*/ 1769415 w 3335132"/>
              <a:gd name="connsiteY3" fmla="*/ 4275280 h 4497151"/>
              <a:gd name="connsiteX4" fmla="*/ 374569 w 3335132"/>
              <a:gd name="connsiteY4" fmla="*/ 3934314 h 4497151"/>
              <a:gd name="connsiteX5" fmla="*/ 142093 w 3335132"/>
              <a:gd name="connsiteY5" fmla="*/ 1028385 h 4497151"/>
              <a:gd name="connsiteX0" fmla="*/ 114599 w 3307735"/>
              <a:gd name="connsiteY0" fmla="*/ 1059108 h 4527874"/>
              <a:gd name="connsiteX1" fmla="*/ 1889155 w 3307735"/>
              <a:gd name="connsiteY1" fmla="*/ 5223 h 4527874"/>
              <a:gd name="connsiteX2" fmla="*/ 3307250 w 3307735"/>
              <a:gd name="connsiteY2" fmla="*/ 1415569 h 4527874"/>
              <a:gd name="connsiteX3" fmla="*/ 1741921 w 3307735"/>
              <a:gd name="connsiteY3" fmla="*/ 4306003 h 4527874"/>
              <a:gd name="connsiteX4" fmla="*/ 347075 w 3307735"/>
              <a:gd name="connsiteY4" fmla="*/ 3965037 h 4527874"/>
              <a:gd name="connsiteX5" fmla="*/ 114599 w 3307735"/>
              <a:gd name="connsiteY5" fmla="*/ 1059108 h 4527874"/>
              <a:gd name="connsiteX0" fmla="*/ 114599 w 3307752"/>
              <a:gd name="connsiteY0" fmla="*/ 1053998 h 4522764"/>
              <a:gd name="connsiteX1" fmla="*/ 1889155 w 3307752"/>
              <a:gd name="connsiteY1" fmla="*/ 113 h 4522764"/>
              <a:gd name="connsiteX2" fmla="*/ 3307250 w 3307752"/>
              <a:gd name="connsiteY2" fmla="*/ 1410459 h 4522764"/>
              <a:gd name="connsiteX3" fmla="*/ 1741921 w 3307752"/>
              <a:gd name="connsiteY3" fmla="*/ 4300893 h 4522764"/>
              <a:gd name="connsiteX4" fmla="*/ 347075 w 3307752"/>
              <a:gd name="connsiteY4" fmla="*/ 3959927 h 4522764"/>
              <a:gd name="connsiteX5" fmla="*/ 114599 w 3307752"/>
              <a:gd name="connsiteY5" fmla="*/ 1053998 h 4522764"/>
              <a:gd name="connsiteX0" fmla="*/ 114599 w 3308151"/>
              <a:gd name="connsiteY0" fmla="*/ 1053935 h 4522701"/>
              <a:gd name="connsiteX1" fmla="*/ 1889155 w 3308151"/>
              <a:gd name="connsiteY1" fmla="*/ 50 h 4522701"/>
              <a:gd name="connsiteX2" fmla="*/ 3307250 w 3308151"/>
              <a:gd name="connsiteY2" fmla="*/ 1410396 h 4522701"/>
              <a:gd name="connsiteX3" fmla="*/ 1741921 w 3308151"/>
              <a:gd name="connsiteY3" fmla="*/ 4300830 h 4522701"/>
              <a:gd name="connsiteX4" fmla="*/ 347075 w 3308151"/>
              <a:gd name="connsiteY4" fmla="*/ 3959864 h 4522701"/>
              <a:gd name="connsiteX5" fmla="*/ 114599 w 3308151"/>
              <a:gd name="connsiteY5" fmla="*/ 1053935 h 4522701"/>
              <a:gd name="connsiteX0" fmla="*/ 114599 w 3307278"/>
              <a:gd name="connsiteY0" fmla="*/ 1053935 h 4522701"/>
              <a:gd name="connsiteX1" fmla="*/ 1889155 w 3307278"/>
              <a:gd name="connsiteY1" fmla="*/ 50 h 4522701"/>
              <a:gd name="connsiteX2" fmla="*/ 3307250 w 3307278"/>
              <a:gd name="connsiteY2" fmla="*/ 1410396 h 4522701"/>
              <a:gd name="connsiteX3" fmla="*/ 1741921 w 3307278"/>
              <a:gd name="connsiteY3" fmla="*/ 4300830 h 4522701"/>
              <a:gd name="connsiteX4" fmla="*/ 347075 w 3307278"/>
              <a:gd name="connsiteY4" fmla="*/ 3959864 h 4522701"/>
              <a:gd name="connsiteX5" fmla="*/ 114599 w 3307278"/>
              <a:gd name="connsiteY5" fmla="*/ 1053935 h 4522701"/>
              <a:gd name="connsiteX0" fmla="*/ 104295 w 3296974"/>
              <a:gd name="connsiteY0" fmla="*/ 1054039 h 4522805"/>
              <a:gd name="connsiteX1" fmla="*/ 1878851 w 3296974"/>
              <a:gd name="connsiteY1" fmla="*/ 154 h 4522805"/>
              <a:gd name="connsiteX2" fmla="*/ 3296946 w 3296974"/>
              <a:gd name="connsiteY2" fmla="*/ 1410500 h 4522805"/>
              <a:gd name="connsiteX3" fmla="*/ 1731617 w 3296974"/>
              <a:gd name="connsiteY3" fmla="*/ 4300934 h 4522805"/>
              <a:gd name="connsiteX4" fmla="*/ 336771 w 3296974"/>
              <a:gd name="connsiteY4" fmla="*/ 3959968 h 4522805"/>
              <a:gd name="connsiteX5" fmla="*/ 104295 w 3296974"/>
              <a:gd name="connsiteY5" fmla="*/ 1054039 h 4522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96974" h="4522805">
                <a:moveTo>
                  <a:pt x="104295" y="1054039"/>
                </a:moveTo>
                <a:cubicBezTo>
                  <a:pt x="338061" y="115100"/>
                  <a:pt x="912791" y="-5012"/>
                  <a:pt x="1878851" y="154"/>
                </a:cubicBezTo>
                <a:cubicBezTo>
                  <a:pt x="2844911" y="5320"/>
                  <a:pt x="3290488" y="368238"/>
                  <a:pt x="3296946" y="1410500"/>
                </a:cubicBezTo>
                <a:cubicBezTo>
                  <a:pt x="3303404" y="2452762"/>
                  <a:pt x="2224980" y="3876023"/>
                  <a:pt x="1731617" y="4300934"/>
                </a:cubicBezTo>
                <a:cubicBezTo>
                  <a:pt x="1238254" y="4725845"/>
                  <a:pt x="607991" y="4501117"/>
                  <a:pt x="336771" y="3959968"/>
                </a:cubicBezTo>
                <a:cubicBezTo>
                  <a:pt x="65551" y="3418819"/>
                  <a:pt x="-129471" y="1992978"/>
                  <a:pt x="104295" y="1054039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  <a:alpha val="20000"/>
            </a:schemeClr>
          </a:solidFill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581400" y="3886200"/>
            <a:ext cx="1383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4"/>
                </a:solidFill>
              </a:rPr>
              <a:t>Process</a:t>
            </a:r>
            <a:endParaRPr lang="en-US" sz="2400" b="1" dirty="0">
              <a:solidFill>
                <a:schemeClr val="accent4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57200" y="1295400"/>
            <a:ext cx="7086600" cy="2438400"/>
          </a:xfrm>
          <a:prstGeom prst="roundRect">
            <a:avLst/>
          </a:prstGeom>
          <a:solidFill>
            <a:srgbClr val="E1A76D">
              <a:alpha val="20000"/>
            </a:srgbClr>
          </a:solidFill>
          <a:ln w="76200">
            <a:solidFill>
              <a:srgbClr val="633B1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315200" y="3581400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633B13"/>
                </a:solidFill>
              </a:rPr>
              <a:t>Virtual</a:t>
            </a:r>
            <a:br>
              <a:rPr lang="en-US" sz="2400" b="1" dirty="0" smtClean="0">
                <a:solidFill>
                  <a:srgbClr val="633B13"/>
                </a:solidFill>
              </a:rPr>
            </a:br>
            <a:r>
              <a:rPr lang="en-US" sz="2400" b="1" dirty="0" smtClean="0">
                <a:solidFill>
                  <a:srgbClr val="633B13"/>
                </a:solidFill>
              </a:rPr>
              <a:t>Machine</a:t>
            </a:r>
            <a:endParaRPr lang="en-US" sz="2400" b="1" dirty="0">
              <a:solidFill>
                <a:srgbClr val="633B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76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Virtualizing Virtual Memory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140 Lecture Notes: Virtual Machines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659D765-7126-4B95-ADF3-403BFECAA36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371600" y="1752600"/>
            <a:ext cx="685800" cy="2971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1981200"/>
            <a:ext cx="685800" cy="0"/>
          </a:xfrm>
          <a:prstGeom prst="line">
            <a:avLst/>
          </a:prstGeom>
          <a:ln w="25400" cap="rnd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71600" y="2209800"/>
            <a:ext cx="685800" cy="0"/>
          </a:xfrm>
          <a:prstGeom prst="line">
            <a:avLst/>
          </a:prstGeom>
          <a:ln w="25400" cap="rnd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371600" y="2438400"/>
            <a:ext cx="685800" cy="0"/>
          </a:xfrm>
          <a:prstGeom prst="line">
            <a:avLst/>
          </a:prstGeom>
          <a:ln w="25400" cap="rnd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371600" y="2667000"/>
            <a:ext cx="685800" cy="0"/>
          </a:xfrm>
          <a:prstGeom prst="line">
            <a:avLst/>
          </a:prstGeom>
          <a:ln w="25400" cap="rnd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371600" y="2895600"/>
            <a:ext cx="685800" cy="0"/>
          </a:xfrm>
          <a:prstGeom prst="line">
            <a:avLst/>
          </a:prstGeom>
          <a:ln w="25400" cap="rnd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371600" y="3124200"/>
            <a:ext cx="685800" cy="0"/>
          </a:xfrm>
          <a:prstGeom prst="line">
            <a:avLst/>
          </a:prstGeom>
          <a:ln w="25400" cap="rnd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371600" y="3352800"/>
            <a:ext cx="685800" cy="0"/>
          </a:xfrm>
          <a:prstGeom prst="line">
            <a:avLst/>
          </a:prstGeom>
          <a:ln w="25400" cap="rnd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371600" y="3581400"/>
            <a:ext cx="685800" cy="0"/>
          </a:xfrm>
          <a:prstGeom prst="line">
            <a:avLst/>
          </a:prstGeom>
          <a:ln w="25400" cap="rnd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371600" y="3810000"/>
            <a:ext cx="685800" cy="0"/>
          </a:xfrm>
          <a:prstGeom prst="line">
            <a:avLst/>
          </a:prstGeom>
          <a:ln w="25400" cap="rnd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371600" y="4038600"/>
            <a:ext cx="685800" cy="0"/>
          </a:xfrm>
          <a:prstGeom prst="line">
            <a:avLst/>
          </a:prstGeom>
          <a:ln w="25400" cap="rnd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371600" y="4267200"/>
            <a:ext cx="685800" cy="0"/>
          </a:xfrm>
          <a:prstGeom prst="line">
            <a:avLst/>
          </a:prstGeom>
          <a:ln w="25400" cap="rnd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371600" y="4495800"/>
            <a:ext cx="685800" cy="0"/>
          </a:xfrm>
          <a:prstGeom prst="line">
            <a:avLst/>
          </a:prstGeom>
          <a:ln w="25400" cap="rnd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495801" y="1752600"/>
            <a:ext cx="685800" cy="2971800"/>
          </a:xfrm>
          <a:prstGeom prst="rect">
            <a:avLst/>
          </a:prstGeom>
          <a:solidFill>
            <a:srgbClr val="E1FFE8"/>
          </a:solidFill>
          <a:ln w="25400" algn="ctr">
            <a:solidFill>
              <a:srgbClr val="36904B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6904B"/>
              </a:solidFill>
              <a:latin typeface="Arial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4495801" y="1981200"/>
            <a:ext cx="685800" cy="0"/>
          </a:xfrm>
          <a:prstGeom prst="line">
            <a:avLst/>
          </a:prstGeom>
          <a:ln w="25400" cap="rnd">
            <a:solidFill>
              <a:srgbClr val="36904B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95801" y="2209800"/>
            <a:ext cx="685800" cy="0"/>
          </a:xfrm>
          <a:prstGeom prst="line">
            <a:avLst/>
          </a:prstGeom>
          <a:ln w="25400" cap="rnd">
            <a:solidFill>
              <a:srgbClr val="36904B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95801" y="2438400"/>
            <a:ext cx="685800" cy="0"/>
          </a:xfrm>
          <a:prstGeom prst="line">
            <a:avLst/>
          </a:prstGeom>
          <a:ln w="25400" cap="rnd">
            <a:solidFill>
              <a:srgbClr val="36904B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95801" y="2667000"/>
            <a:ext cx="685800" cy="0"/>
          </a:xfrm>
          <a:prstGeom prst="line">
            <a:avLst/>
          </a:prstGeom>
          <a:ln w="25400" cap="rnd">
            <a:solidFill>
              <a:srgbClr val="36904B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95801" y="2895600"/>
            <a:ext cx="685800" cy="0"/>
          </a:xfrm>
          <a:prstGeom prst="line">
            <a:avLst/>
          </a:prstGeom>
          <a:ln w="25400" cap="rnd">
            <a:solidFill>
              <a:srgbClr val="36904B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95801" y="3124200"/>
            <a:ext cx="685800" cy="0"/>
          </a:xfrm>
          <a:prstGeom prst="line">
            <a:avLst/>
          </a:prstGeom>
          <a:ln w="25400" cap="rnd">
            <a:solidFill>
              <a:srgbClr val="36904B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95801" y="3352800"/>
            <a:ext cx="685800" cy="0"/>
          </a:xfrm>
          <a:prstGeom prst="line">
            <a:avLst/>
          </a:prstGeom>
          <a:ln w="25400" cap="rnd">
            <a:solidFill>
              <a:srgbClr val="36904B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95801" y="3581400"/>
            <a:ext cx="685800" cy="0"/>
          </a:xfrm>
          <a:prstGeom prst="line">
            <a:avLst/>
          </a:prstGeom>
          <a:ln w="25400" cap="rnd">
            <a:solidFill>
              <a:srgbClr val="36904B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495801" y="3810000"/>
            <a:ext cx="685800" cy="0"/>
          </a:xfrm>
          <a:prstGeom prst="line">
            <a:avLst/>
          </a:prstGeom>
          <a:ln w="25400" cap="rnd">
            <a:solidFill>
              <a:srgbClr val="36904B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495801" y="4038600"/>
            <a:ext cx="685800" cy="0"/>
          </a:xfrm>
          <a:prstGeom prst="line">
            <a:avLst/>
          </a:prstGeom>
          <a:ln w="25400" cap="rnd">
            <a:solidFill>
              <a:srgbClr val="36904B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495801" y="4267200"/>
            <a:ext cx="685800" cy="0"/>
          </a:xfrm>
          <a:prstGeom prst="line">
            <a:avLst/>
          </a:prstGeom>
          <a:ln w="25400" cap="rnd">
            <a:solidFill>
              <a:srgbClr val="36904B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495801" y="4495800"/>
            <a:ext cx="685800" cy="0"/>
          </a:xfrm>
          <a:prstGeom prst="line">
            <a:avLst/>
          </a:prstGeom>
          <a:ln w="25400" cap="rnd">
            <a:solidFill>
              <a:srgbClr val="36904B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7620001" y="1752600"/>
            <a:ext cx="685800" cy="2971800"/>
            <a:chOff x="7620001" y="1752600"/>
            <a:chExt cx="685800" cy="2971800"/>
          </a:xfrm>
        </p:grpSpPr>
        <p:sp>
          <p:nvSpPr>
            <p:cNvPr id="41" name="Rectangle 40"/>
            <p:cNvSpPr/>
            <p:nvPr/>
          </p:nvSpPr>
          <p:spPr>
            <a:xfrm>
              <a:off x="7620001" y="1752600"/>
              <a:ext cx="685800" cy="2971800"/>
            </a:xfrm>
            <a:prstGeom prst="rect">
              <a:avLst/>
            </a:prstGeom>
            <a:solidFill>
              <a:srgbClr val="F3DBC3"/>
            </a:solidFill>
            <a:ln w="25400" algn="ctr">
              <a:solidFill>
                <a:srgbClr val="633B1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36904B"/>
                </a:solidFill>
                <a:latin typeface="Arial" charset="0"/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7620001" y="1981200"/>
              <a:ext cx="685800" cy="0"/>
            </a:xfrm>
            <a:prstGeom prst="line">
              <a:avLst/>
            </a:prstGeom>
            <a:ln w="25400" cap="rnd">
              <a:solidFill>
                <a:srgbClr val="633B13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7620001" y="2209800"/>
              <a:ext cx="685800" cy="0"/>
            </a:xfrm>
            <a:prstGeom prst="line">
              <a:avLst/>
            </a:prstGeom>
            <a:ln w="25400" cap="rnd">
              <a:solidFill>
                <a:srgbClr val="633B13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620001" y="2438400"/>
              <a:ext cx="685800" cy="0"/>
            </a:xfrm>
            <a:prstGeom prst="line">
              <a:avLst/>
            </a:prstGeom>
            <a:ln w="25400" cap="rnd">
              <a:solidFill>
                <a:srgbClr val="633B13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7620001" y="2667000"/>
              <a:ext cx="685800" cy="0"/>
            </a:xfrm>
            <a:prstGeom prst="line">
              <a:avLst/>
            </a:prstGeom>
            <a:ln w="25400" cap="rnd">
              <a:solidFill>
                <a:srgbClr val="633B13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7620001" y="2895600"/>
              <a:ext cx="685800" cy="0"/>
            </a:xfrm>
            <a:prstGeom prst="line">
              <a:avLst/>
            </a:prstGeom>
            <a:ln w="25400" cap="rnd">
              <a:solidFill>
                <a:srgbClr val="633B13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7620001" y="3124200"/>
              <a:ext cx="685800" cy="0"/>
            </a:xfrm>
            <a:prstGeom prst="line">
              <a:avLst/>
            </a:prstGeom>
            <a:ln w="25400" cap="rnd">
              <a:solidFill>
                <a:srgbClr val="633B13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7620001" y="3352800"/>
              <a:ext cx="685800" cy="0"/>
            </a:xfrm>
            <a:prstGeom prst="line">
              <a:avLst/>
            </a:prstGeom>
            <a:ln w="25400" cap="rnd">
              <a:solidFill>
                <a:srgbClr val="633B13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7620001" y="3581400"/>
              <a:ext cx="685800" cy="0"/>
            </a:xfrm>
            <a:prstGeom prst="line">
              <a:avLst/>
            </a:prstGeom>
            <a:ln w="25400" cap="rnd">
              <a:solidFill>
                <a:srgbClr val="633B13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7620001" y="3810000"/>
              <a:ext cx="685800" cy="0"/>
            </a:xfrm>
            <a:prstGeom prst="line">
              <a:avLst/>
            </a:prstGeom>
            <a:ln w="25400" cap="rnd">
              <a:solidFill>
                <a:srgbClr val="633B13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7620001" y="4038600"/>
              <a:ext cx="685800" cy="0"/>
            </a:xfrm>
            <a:prstGeom prst="line">
              <a:avLst/>
            </a:prstGeom>
            <a:ln w="25400" cap="rnd">
              <a:solidFill>
                <a:srgbClr val="633B13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7620001" y="4267200"/>
              <a:ext cx="685800" cy="0"/>
            </a:xfrm>
            <a:prstGeom prst="line">
              <a:avLst/>
            </a:prstGeom>
            <a:ln w="25400" cap="rnd">
              <a:solidFill>
                <a:srgbClr val="633B13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7620001" y="4495800"/>
              <a:ext cx="685800" cy="0"/>
            </a:xfrm>
            <a:prstGeom prst="line">
              <a:avLst/>
            </a:prstGeom>
            <a:ln w="25400" cap="rnd">
              <a:solidFill>
                <a:srgbClr val="633B13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1115833" y="1066800"/>
            <a:ext cx="1193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Guest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Virtual AS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038600" y="10668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6904B"/>
                </a:solidFill>
              </a:rPr>
              <a:t>Guest</a:t>
            </a:r>
            <a:br>
              <a:rPr lang="en-US" dirty="0" smtClean="0">
                <a:solidFill>
                  <a:srgbClr val="36904B"/>
                </a:solidFill>
              </a:rPr>
            </a:br>
            <a:r>
              <a:rPr lang="en-US" dirty="0" smtClean="0">
                <a:solidFill>
                  <a:srgbClr val="36904B"/>
                </a:solidFill>
              </a:rPr>
              <a:t>“Physical” </a:t>
            </a:r>
            <a:r>
              <a:rPr lang="en-US" dirty="0" smtClean="0">
                <a:solidFill>
                  <a:srgbClr val="36904B"/>
                </a:solidFill>
              </a:rPr>
              <a:t>AS</a:t>
            </a:r>
            <a:endParaRPr lang="en-US" dirty="0">
              <a:solidFill>
                <a:srgbClr val="36904B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391401" y="1066800"/>
            <a:ext cx="1142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33B13"/>
                </a:solidFill>
              </a:rPr>
              <a:t>Host</a:t>
            </a:r>
            <a:br>
              <a:rPr lang="en-US" dirty="0" smtClean="0">
                <a:solidFill>
                  <a:srgbClr val="633B13"/>
                </a:solidFill>
              </a:rPr>
            </a:br>
            <a:r>
              <a:rPr lang="en-US" dirty="0" smtClean="0">
                <a:solidFill>
                  <a:srgbClr val="633B13"/>
                </a:solidFill>
              </a:rPr>
              <a:t>Physical</a:t>
            </a:r>
            <a:endParaRPr lang="en-US" dirty="0">
              <a:solidFill>
                <a:srgbClr val="633B13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124200" y="2286000"/>
            <a:ext cx="533400" cy="533400"/>
          </a:xfrm>
          <a:prstGeom prst="rect">
            <a:avLst/>
          </a:prstGeom>
          <a:solidFill>
            <a:srgbClr val="E1FFE8"/>
          </a:solidFill>
          <a:ln w="25400" algn="ctr">
            <a:solidFill>
              <a:srgbClr val="36904B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srgbClr val="36904B"/>
              </a:solidFill>
              <a:latin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667000" y="1676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6904B"/>
                </a:solidFill>
              </a:rPr>
              <a:t>Guest MMU</a:t>
            </a:r>
            <a:br>
              <a:rPr lang="en-US" dirty="0" smtClean="0">
                <a:solidFill>
                  <a:srgbClr val="36904B"/>
                </a:solidFill>
              </a:rPr>
            </a:br>
            <a:r>
              <a:rPr lang="en-US" dirty="0" smtClean="0">
                <a:solidFill>
                  <a:srgbClr val="36904B"/>
                </a:solidFill>
              </a:rPr>
              <a:t>(Virtual)</a:t>
            </a:r>
            <a:endParaRPr lang="en-US" dirty="0">
              <a:solidFill>
                <a:srgbClr val="36904B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667000" y="3886200"/>
            <a:ext cx="228600" cy="533400"/>
          </a:xfrm>
          <a:prstGeom prst="rect">
            <a:avLst/>
          </a:prstGeom>
          <a:solidFill>
            <a:srgbClr val="E1FFE8"/>
          </a:solidFill>
          <a:ln w="19050" algn="ctr">
            <a:solidFill>
              <a:srgbClr val="36904B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srgbClr val="36904B"/>
              </a:solidFill>
              <a:latin typeface="Arial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200400" y="3581400"/>
            <a:ext cx="228600" cy="533400"/>
          </a:xfrm>
          <a:prstGeom prst="rect">
            <a:avLst/>
          </a:prstGeom>
          <a:solidFill>
            <a:srgbClr val="E1FFE8"/>
          </a:solidFill>
          <a:ln w="19050" algn="ctr">
            <a:solidFill>
              <a:srgbClr val="36904B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srgbClr val="36904B"/>
              </a:solidFill>
              <a:latin typeface="Arial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200400" y="4267200"/>
            <a:ext cx="228600" cy="533400"/>
          </a:xfrm>
          <a:prstGeom prst="rect">
            <a:avLst/>
          </a:prstGeom>
          <a:solidFill>
            <a:srgbClr val="E1FFE8"/>
          </a:solidFill>
          <a:ln w="19050" algn="ctr">
            <a:solidFill>
              <a:srgbClr val="36904B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srgbClr val="36904B"/>
              </a:solidFill>
              <a:latin typeface="Arial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733800" y="4495800"/>
            <a:ext cx="228600" cy="533400"/>
          </a:xfrm>
          <a:prstGeom prst="rect">
            <a:avLst/>
          </a:prstGeom>
          <a:solidFill>
            <a:srgbClr val="E1FFE8"/>
          </a:solidFill>
          <a:ln w="19050" algn="ctr">
            <a:solidFill>
              <a:srgbClr val="36904B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srgbClr val="36904B"/>
              </a:solidFill>
              <a:latin typeface="Arial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2895600" y="3962400"/>
            <a:ext cx="304800" cy="0"/>
          </a:xfrm>
          <a:prstGeom prst="line">
            <a:avLst/>
          </a:prstGeom>
          <a:ln w="19050" cap="rnd">
            <a:solidFill>
              <a:srgbClr val="36904B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895600" y="4343400"/>
            <a:ext cx="304800" cy="0"/>
          </a:xfrm>
          <a:prstGeom prst="line">
            <a:avLst/>
          </a:prstGeom>
          <a:ln w="19050" cap="rnd">
            <a:solidFill>
              <a:srgbClr val="36904B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429000" y="4572000"/>
            <a:ext cx="304800" cy="0"/>
          </a:xfrm>
          <a:prstGeom prst="line">
            <a:avLst/>
          </a:prstGeom>
          <a:ln w="19050" cap="rnd">
            <a:solidFill>
              <a:srgbClr val="36904B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209800" y="48400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6904B"/>
                </a:solidFill>
              </a:rPr>
              <a:t>Guest Page Tables</a:t>
            </a:r>
            <a:endParaRPr lang="en-US" dirty="0">
              <a:solidFill>
                <a:srgbClr val="36904B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096000" y="4114800"/>
            <a:ext cx="228600" cy="533400"/>
          </a:xfrm>
          <a:prstGeom prst="rect">
            <a:avLst/>
          </a:prstGeom>
          <a:solidFill>
            <a:srgbClr val="F3DBC3"/>
          </a:solidFill>
          <a:ln w="19050" algn="ctr">
            <a:solidFill>
              <a:srgbClr val="633B1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36904B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400801" y="2286000"/>
            <a:ext cx="533400" cy="533400"/>
          </a:xfrm>
          <a:prstGeom prst="rect">
            <a:avLst/>
          </a:prstGeom>
          <a:solidFill>
            <a:srgbClr val="F3DBC3"/>
          </a:solidFill>
          <a:ln w="25400" algn="ctr">
            <a:solidFill>
              <a:srgbClr val="633B1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36904B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172200" y="1676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33B13"/>
                </a:solidFill>
              </a:rPr>
              <a:t>Real MMU</a:t>
            </a:r>
            <a:endParaRPr lang="en-US" dirty="0">
              <a:solidFill>
                <a:srgbClr val="633B13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629400" y="3733800"/>
            <a:ext cx="228600" cy="533400"/>
          </a:xfrm>
          <a:prstGeom prst="rect">
            <a:avLst/>
          </a:prstGeom>
          <a:solidFill>
            <a:srgbClr val="F3DBC3"/>
          </a:solidFill>
          <a:ln w="19050" algn="ctr">
            <a:solidFill>
              <a:srgbClr val="633B1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36904B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010400" y="4191000"/>
            <a:ext cx="228600" cy="533400"/>
          </a:xfrm>
          <a:prstGeom prst="rect">
            <a:avLst/>
          </a:prstGeom>
          <a:solidFill>
            <a:srgbClr val="F3DBC3"/>
          </a:solidFill>
          <a:ln w="19050" algn="ctr">
            <a:solidFill>
              <a:srgbClr val="633B1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36904B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629400" y="4495800"/>
            <a:ext cx="228600" cy="533400"/>
          </a:xfrm>
          <a:prstGeom prst="rect">
            <a:avLst/>
          </a:prstGeom>
          <a:solidFill>
            <a:srgbClr val="F3DBC3"/>
          </a:solidFill>
          <a:ln w="19050" algn="ctr">
            <a:solidFill>
              <a:srgbClr val="633B1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36904B"/>
              </a:solidFill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>
            <a:off x="6324600" y="4191000"/>
            <a:ext cx="304800" cy="0"/>
          </a:xfrm>
          <a:prstGeom prst="line">
            <a:avLst/>
          </a:prstGeom>
          <a:ln w="19050" cap="rnd">
            <a:solidFill>
              <a:srgbClr val="633B13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324600" y="4419600"/>
            <a:ext cx="685800" cy="0"/>
          </a:xfrm>
          <a:prstGeom prst="line">
            <a:avLst/>
          </a:prstGeom>
          <a:ln w="19050" cap="rnd">
            <a:solidFill>
              <a:srgbClr val="633B13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6324600" y="4572000"/>
            <a:ext cx="304800" cy="0"/>
          </a:xfrm>
          <a:prstGeom prst="line">
            <a:avLst/>
          </a:prstGeom>
          <a:ln w="19050" cap="rnd">
            <a:solidFill>
              <a:srgbClr val="633B13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781800" y="4800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33B13"/>
                </a:solidFill>
              </a:rPr>
              <a:t>Shadow Page Tables</a:t>
            </a:r>
            <a:endParaRPr lang="en-US" dirty="0">
              <a:solidFill>
                <a:srgbClr val="633B13"/>
              </a:solidFill>
            </a:endParaRPr>
          </a:p>
        </p:txBody>
      </p:sp>
      <p:sp>
        <p:nvSpPr>
          <p:cNvPr id="76" name="Right Brace 75"/>
          <p:cNvSpPr/>
          <p:nvPr/>
        </p:nvSpPr>
        <p:spPr>
          <a:xfrm rot="5400000">
            <a:off x="3124200" y="3810000"/>
            <a:ext cx="304800" cy="3810000"/>
          </a:xfrm>
          <a:prstGeom prst="rightBrace">
            <a:avLst>
              <a:gd name="adj1" fmla="val 42909"/>
              <a:gd name="adj2" fmla="val 50000"/>
            </a:avLst>
          </a:prstGeom>
          <a:ln w="25400" cap="rnd">
            <a:solidFill>
              <a:srgbClr val="36904B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ight Brace 76"/>
          <p:cNvSpPr/>
          <p:nvPr/>
        </p:nvSpPr>
        <p:spPr>
          <a:xfrm rot="5400000">
            <a:off x="7010400" y="4495800"/>
            <a:ext cx="304800" cy="2438400"/>
          </a:xfrm>
          <a:prstGeom prst="rightBrace">
            <a:avLst>
              <a:gd name="adj1" fmla="val 42909"/>
              <a:gd name="adj2" fmla="val 50000"/>
            </a:avLst>
          </a:prstGeom>
          <a:ln w="25400" cap="rnd">
            <a:solidFill>
              <a:srgbClr val="633B13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2019945" y="58674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6904B"/>
                </a:solidFill>
              </a:rPr>
              <a:t>Virtual Machine</a:t>
            </a:r>
            <a:endParaRPr lang="en-US" sz="2400" b="1" dirty="0">
              <a:solidFill>
                <a:srgbClr val="36904B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913894" y="58674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33B13"/>
                </a:solidFill>
              </a:rPr>
              <a:t>Hardware</a:t>
            </a:r>
            <a:endParaRPr lang="en-US" sz="2400" b="1" dirty="0">
              <a:solidFill>
                <a:srgbClr val="633B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429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140 Lecture Notes: Virtual Machines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267AFAE-3962-49AD-9875-7B998A4EB8C2}" type="slidenum">
              <a:rPr lang="en-US"/>
              <a:pPr/>
              <a:t>5</a:t>
            </a:fld>
            <a:endParaRPr lang="en-US"/>
          </a:p>
        </p:txBody>
      </p:sp>
      <p:sp>
        <p:nvSpPr>
          <p:cNvPr id="1617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22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10316</TotalTime>
  <Words>109</Words>
  <Application>Microsoft Office PowerPoint</Application>
  <PresentationFormat>On-screen Show (4:3)</PresentationFormat>
  <Paragraphs>59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Process Abstraction</vt:lpstr>
      <vt:lpstr>Process Abstraction</vt:lpstr>
      <vt:lpstr>Virtual Machine</vt:lpstr>
      <vt:lpstr>Virtualizing Virtual Memory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Ousterhout</dc:creator>
  <cp:lastModifiedBy>John Ousterhout</cp:lastModifiedBy>
  <cp:revision>409</cp:revision>
  <cp:lastPrinted>2011-01-25T21:54:55Z</cp:lastPrinted>
  <dcterms:created xsi:type="dcterms:W3CDTF">2008-10-19T02:20:00Z</dcterms:created>
  <dcterms:modified xsi:type="dcterms:W3CDTF">2012-11-16T19:21:35Z</dcterms:modified>
</cp:coreProperties>
</file>